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740A69-7F12-4A1B-ACFE-C06A7FAE253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7EBF95A-A37D-45E8-AA50-101EBEE52894}">
      <dgm:prSet/>
      <dgm:spPr/>
      <dgm:t>
        <a:bodyPr/>
        <a:lstStyle/>
        <a:p>
          <a:r>
            <a:rPr lang="en-US"/>
            <a:t>Microprocessore</a:t>
          </a:r>
        </a:p>
      </dgm:t>
    </dgm:pt>
    <dgm:pt modelId="{459C3FC4-B753-4EB7-BB34-D39375570CF8}" type="parTrans" cxnId="{AEC2A392-B5ED-496A-803E-0B242EE9ACC3}">
      <dgm:prSet/>
      <dgm:spPr/>
      <dgm:t>
        <a:bodyPr/>
        <a:lstStyle/>
        <a:p>
          <a:endParaRPr lang="en-US"/>
        </a:p>
      </dgm:t>
    </dgm:pt>
    <dgm:pt modelId="{BB8740E1-724D-49C2-9B96-CF7D7A5A8C5F}" type="sibTrans" cxnId="{AEC2A392-B5ED-496A-803E-0B242EE9ACC3}">
      <dgm:prSet/>
      <dgm:spPr/>
      <dgm:t>
        <a:bodyPr/>
        <a:lstStyle/>
        <a:p>
          <a:endParaRPr lang="en-US"/>
        </a:p>
      </dgm:t>
    </dgm:pt>
    <dgm:pt modelId="{6862985E-1659-4B78-9917-DB241EAB5F87}">
      <dgm:prSet/>
      <dgm:spPr/>
      <dgm:t>
        <a:bodyPr/>
        <a:lstStyle/>
        <a:p>
          <a:r>
            <a:rPr lang="en-US"/>
            <a:t>Cavo</a:t>
          </a:r>
        </a:p>
      </dgm:t>
    </dgm:pt>
    <dgm:pt modelId="{C298EBF8-6B88-481A-9643-4647F72B3EFD}" type="parTrans" cxnId="{AF3A1DC5-3DBE-462E-AE56-C9A22A4A73BC}">
      <dgm:prSet/>
      <dgm:spPr/>
      <dgm:t>
        <a:bodyPr/>
        <a:lstStyle/>
        <a:p>
          <a:endParaRPr lang="en-US"/>
        </a:p>
      </dgm:t>
    </dgm:pt>
    <dgm:pt modelId="{67DF7607-40EB-463B-ABD7-9920939E0474}" type="sibTrans" cxnId="{AF3A1DC5-3DBE-462E-AE56-C9A22A4A73BC}">
      <dgm:prSet/>
      <dgm:spPr/>
      <dgm:t>
        <a:bodyPr/>
        <a:lstStyle/>
        <a:p>
          <a:endParaRPr lang="en-US"/>
        </a:p>
      </dgm:t>
    </dgm:pt>
    <dgm:pt modelId="{412D75C5-A93A-4038-9B69-A7A4BDB145FD}">
      <dgm:prSet/>
      <dgm:spPr/>
      <dgm:t>
        <a:bodyPr/>
        <a:lstStyle/>
        <a:p>
          <a:r>
            <a:rPr lang="en-US"/>
            <a:t>Qualcos’altro</a:t>
          </a:r>
        </a:p>
      </dgm:t>
    </dgm:pt>
    <dgm:pt modelId="{EECF0CF5-D6F8-43DD-8B14-513BCA262E4B}" type="parTrans" cxnId="{CFA16E03-AAD1-4EF1-855B-A16AD40C80B5}">
      <dgm:prSet/>
      <dgm:spPr/>
      <dgm:t>
        <a:bodyPr/>
        <a:lstStyle/>
        <a:p>
          <a:endParaRPr lang="en-US"/>
        </a:p>
      </dgm:t>
    </dgm:pt>
    <dgm:pt modelId="{B2045A7D-9CBC-4BD3-9773-B7C0A443865C}" type="sibTrans" cxnId="{CFA16E03-AAD1-4EF1-855B-A16AD40C80B5}">
      <dgm:prSet/>
      <dgm:spPr/>
      <dgm:t>
        <a:bodyPr/>
        <a:lstStyle/>
        <a:p>
          <a:endParaRPr lang="en-US"/>
        </a:p>
      </dgm:t>
    </dgm:pt>
    <dgm:pt modelId="{D75C2534-DDCB-48AE-AE7E-AB08F24FF3D8}" type="pres">
      <dgm:prSet presAssocID="{09740A69-7F12-4A1B-ACFE-C06A7FAE2537}" presName="linear" presStyleCnt="0">
        <dgm:presLayoutVars>
          <dgm:animLvl val="lvl"/>
          <dgm:resizeHandles val="exact"/>
        </dgm:presLayoutVars>
      </dgm:prSet>
      <dgm:spPr/>
    </dgm:pt>
    <dgm:pt modelId="{BEC57724-0172-4C54-86F8-0BA774B254BB}" type="pres">
      <dgm:prSet presAssocID="{17EBF95A-A37D-45E8-AA50-101EBEE5289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B3C3FD7-4F34-4BE6-AE19-B4F016D8BF22}" type="pres">
      <dgm:prSet presAssocID="{BB8740E1-724D-49C2-9B96-CF7D7A5A8C5F}" presName="spacer" presStyleCnt="0"/>
      <dgm:spPr/>
    </dgm:pt>
    <dgm:pt modelId="{C49AE1FF-F1EE-48F3-BE33-BDAD26973A0E}" type="pres">
      <dgm:prSet presAssocID="{6862985E-1659-4B78-9917-DB241EAB5F8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C9C5C67-515F-4500-AC77-B647BDBFF8E7}" type="pres">
      <dgm:prSet presAssocID="{67DF7607-40EB-463B-ABD7-9920939E0474}" presName="spacer" presStyleCnt="0"/>
      <dgm:spPr/>
    </dgm:pt>
    <dgm:pt modelId="{9A12CA65-5ACE-4DEC-B2CE-9D39F7520DAE}" type="pres">
      <dgm:prSet presAssocID="{412D75C5-A93A-4038-9B69-A7A4BDB145F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FA16E03-AAD1-4EF1-855B-A16AD40C80B5}" srcId="{09740A69-7F12-4A1B-ACFE-C06A7FAE2537}" destId="{412D75C5-A93A-4038-9B69-A7A4BDB145FD}" srcOrd="2" destOrd="0" parTransId="{EECF0CF5-D6F8-43DD-8B14-513BCA262E4B}" sibTransId="{B2045A7D-9CBC-4BD3-9773-B7C0A443865C}"/>
    <dgm:cxn modelId="{E20F2C04-FE64-4BF0-B94B-9024712A8D86}" type="presOf" srcId="{6862985E-1659-4B78-9917-DB241EAB5F87}" destId="{C49AE1FF-F1EE-48F3-BE33-BDAD26973A0E}" srcOrd="0" destOrd="0" presId="urn:microsoft.com/office/officeart/2005/8/layout/vList2"/>
    <dgm:cxn modelId="{51FBFE0B-FF8C-4B3E-99F9-D6D1D7B2442E}" type="presOf" srcId="{17EBF95A-A37D-45E8-AA50-101EBEE52894}" destId="{BEC57724-0172-4C54-86F8-0BA774B254BB}" srcOrd="0" destOrd="0" presId="urn:microsoft.com/office/officeart/2005/8/layout/vList2"/>
    <dgm:cxn modelId="{030EB775-4AD1-4CD5-91C8-16288ED84D74}" type="presOf" srcId="{412D75C5-A93A-4038-9B69-A7A4BDB145FD}" destId="{9A12CA65-5ACE-4DEC-B2CE-9D39F7520DAE}" srcOrd="0" destOrd="0" presId="urn:microsoft.com/office/officeart/2005/8/layout/vList2"/>
    <dgm:cxn modelId="{AEC2A392-B5ED-496A-803E-0B242EE9ACC3}" srcId="{09740A69-7F12-4A1B-ACFE-C06A7FAE2537}" destId="{17EBF95A-A37D-45E8-AA50-101EBEE52894}" srcOrd="0" destOrd="0" parTransId="{459C3FC4-B753-4EB7-BB34-D39375570CF8}" sibTransId="{BB8740E1-724D-49C2-9B96-CF7D7A5A8C5F}"/>
    <dgm:cxn modelId="{AD52139B-30BB-40D3-903A-EB3548FC675A}" type="presOf" srcId="{09740A69-7F12-4A1B-ACFE-C06A7FAE2537}" destId="{D75C2534-DDCB-48AE-AE7E-AB08F24FF3D8}" srcOrd="0" destOrd="0" presId="urn:microsoft.com/office/officeart/2005/8/layout/vList2"/>
    <dgm:cxn modelId="{AF3A1DC5-3DBE-462E-AE56-C9A22A4A73BC}" srcId="{09740A69-7F12-4A1B-ACFE-C06A7FAE2537}" destId="{6862985E-1659-4B78-9917-DB241EAB5F87}" srcOrd="1" destOrd="0" parTransId="{C298EBF8-6B88-481A-9643-4647F72B3EFD}" sibTransId="{67DF7607-40EB-463B-ABD7-9920939E0474}"/>
    <dgm:cxn modelId="{9C374D58-687A-48CF-9E7C-0EDF05C210EE}" type="presParOf" srcId="{D75C2534-DDCB-48AE-AE7E-AB08F24FF3D8}" destId="{BEC57724-0172-4C54-86F8-0BA774B254BB}" srcOrd="0" destOrd="0" presId="urn:microsoft.com/office/officeart/2005/8/layout/vList2"/>
    <dgm:cxn modelId="{825EF9D6-AEFF-4A47-8FA5-B945AA6A2104}" type="presParOf" srcId="{D75C2534-DDCB-48AE-AE7E-AB08F24FF3D8}" destId="{AB3C3FD7-4F34-4BE6-AE19-B4F016D8BF22}" srcOrd="1" destOrd="0" presId="urn:microsoft.com/office/officeart/2005/8/layout/vList2"/>
    <dgm:cxn modelId="{E054D6E0-2D16-44F9-A1B8-7CF448C8C5E5}" type="presParOf" srcId="{D75C2534-DDCB-48AE-AE7E-AB08F24FF3D8}" destId="{C49AE1FF-F1EE-48F3-BE33-BDAD26973A0E}" srcOrd="2" destOrd="0" presId="urn:microsoft.com/office/officeart/2005/8/layout/vList2"/>
    <dgm:cxn modelId="{9A7D7E7C-A38E-46A3-8490-43B0D9F0B981}" type="presParOf" srcId="{D75C2534-DDCB-48AE-AE7E-AB08F24FF3D8}" destId="{BC9C5C67-515F-4500-AC77-B647BDBFF8E7}" srcOrd="3" destOrd="0" presId="urn:microsoft.com/office/officeart/2005/8/layout/vList2"/>
    <dgm:cxn modelId="{DF8413DC-7F78-4B90-8178-6C29F392E513}" type="presParOf" srcId="{D75C2534-DDCB-48AE-AE7E-AB08F24FF3D8}" destId="{9A12CA65-5ACE-4DEC-B2CE-9D39F7520DA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6F964C-7DE7-4774-B061-24039BE0DD6A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F6FC23D-1F1F-4E8C-AC37-98A99AB082AE}">
      <dgm:prSet/>
      <dgm:spPr/>
      <dgm:t>
        <a:bodyPr/>
        <a:lstStyle/>
        <a:p>
          <a:r>
            <a:rPr lang="en-US"/>
            <a:t>Rotatory encoder</a:t>
          </a:r>
        </a:p>
      </dgm:t>
    </dgm:pt>
    <dgm:pt modelId="{FFA4B5E3-DB70-453C-B022-B56EC9BE4BA0}" type="parTrans" cxnId="{6EC8262C-010C-40C5-BF2E-558D9EECF71D}">
      <dgm:prSet/>
      <dgm:spPr/>
      <dgm:t>
        <a:bodyPr/>
        <a:lstStyle/>
        <a:p>
          <a:endParaRPr lang="en-US"/>
        </a:p>
      </dgm:t>
    </dgm:pt>
    <dgm:pt modelId="{1FE18D60-B708-4662-9913-3131B3393016}" type="sibTrans" cxnId="{6EC8262C-010C-40C5-BF2E-558D9EECF71D}">
      <dgm:prSet/>
      <dgm:spPr/>
      <dgm:t>
        <a:bodyPr/>
        <a:lstStyle/>
        <a:p>
          <a:endParaRPr lang="en-US"/>
        </a:p>
      </dgm:t>
    </dgm:pt>
    <dgm:pt modelId="{A3FC72C6-00ED-4080-91CA-DD95353CAA32}">
      <dgm:prSet/>
      <dgm:spPr/>
      <dgm:t>
        <a:bodyPr/>
        <a:lstStyle/>
        <a:p>
          <a:r>
            <a:rPr lang="en-US"/>
            <a:t>Potentiometer</a:t>
          </a:r>
        </a:p>
      </dgm:t>
    </dgm:pt>
    <dgm:pt modelId="{BB92A942-E2FD-4AF5-AC3E-B6E16070D37B}" type="parTrans" cxnId="{7B9E6A1A-27DE-4075-82EA-4758A73344B8}">
      <dgm:prSet/>
      <dgm:spPr/>
      <dgm:t>
        <a:bodyPr/>
        <a:lstStyle/>
        <a:p>
          <a:endParaRPr lang="en-US"/>
        </a:p>
      </dgm:t>
    </dgm:pt>
    <dgm:pt modelId="{467AB4D7-38C9-4A0A-93FB-2FF99E6773BA}" type="sibTrans" cxnId="{7B9E6A1A-27DE-4075-82EA-4758A73344B8}">
      <dgm:prSet/>
      <dgm:spPr/>
      <dgm:t>
        <a:bodyPr/>
        <a:lstStyle/>
        <a:p>
          <a:endParaRPr lang="en-US"/>
        </a:p>
      </dgm:t>
    </dgm:pt>
    <dgm:pt modelId="{8BA08052-0ADB-49C1-8358-2B8FFF7D2F95}">
      <dgm:prSet/>
      <dgm:spPr/>
      <dgm:t>
        <a:bodyPr/>
        <a:lstStyle/>
        <a:p>
          <a:r>
            <a:rPr lang="en-US"/>
            <a:t>Key Switch</a:t>
          </a:r>
        </a:p>
      </dgm:t>
    </dgm:pt>
    <dgm:pt modelId="{81CCE445-DAA9-438F-B297-0629902A3CE2}" type="parTrans" cxnId="{393006A8-F2A6-4FBC-AC49-4D99C34616B7}">
      <dgm:prSet/>
      <dgm:spPr/>
      <dgm:t>
        <a:bodyPr/>
        <a:lstStyle/>
        <a:p>
          <a:endParaRPr lang="en-US"/>
        </a:p>
      </dgm:t>
    </dgm:pt>
    <dgm:pt modelId="{F8B98BAD-8E2A-4082-A757-9448C6ABBBE9}" type="sibTrans" cxnId="{393006A8-F2A6-4FBC-AC49-4D99C34616B7}">
      <dgm:prSet/>
      <dgm:spPr/>
      <dgm:t>
        <a:bodyPr/>
        <a:lstStyle/>
        <a:p>
          <a:endParaRPr lang="en-US"/>
        </a:p>
      </dgm:t>
    </dgm:pt>
    <dgm:pt modelId="{0E4290A1-6A87-41C0-9E67-EF846C90E35E}" type="pres">
      <dgm:prSet presAssocID="{B46F964C-7DE7-4774-B061-24039BE0DD6A}" presName="Name0" presStyleCnt="0">
        <dgm:presLayoutVars>
          <dgm:dir/>
          <dgm:animLvl val="lvl"/>
          <dgm:resizeHandles val="exact"/>
        </dgm:presLayoutVars>
      </dgm:prSet>
      <dgm:spPr/>
    </dgm:pt>
    <dgm:pt modelId="{885E35DA-997D-43B2-A250-9E2632AF8736}" type="pres">
      <dgm:prSet presAssocID="{4F6FC23D-1F1F-4E8C-AC37-98A99AB082AE}" presName="linNode" presStyleCnt="0"/>
      <dgm:spPr/>
    </dgm:pt>
    <dgm:pt modelId="{B96C0A31-818F-4FD3-A884-2A95A12BF42C}" type="pres">
      <dgm:prSet presAssocID="{4F6FC23D-1F1F-4E8C-AC37-98A99AB082AE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766AE3D-DDD5-4B24-BDB6-0D4E757022C7}" type="pres">
      <dgm:prSet presAssocID="{1FE18D60-B708-4662-9913-3131B3393016}" presName="sp" presStyleCnt="0"/>
      <dgm:spPr/>
    </dgm:pt>
    <dgm:pt modelId="{DE111C6D-2695-42EF-980A-37ED9C232EB5}" type="pres">
      <dgm:prSet presAssocID="{A3FC72C6-00ED-4080-91CA-DD95353CAA32}" presName="linNode" presStyleCnt="0"/>
      <dgm:spPr/>
    </dgm:pt>
    <dgm:pt modelId="{1A6278B8-E96D-4B8E-9F0B-E9DE1414CF54}" type="pres">
      <dgm:prSet presAssocID="{A3FC72C6-00ED-4080-91CA-DD95353CAA3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F229B21-F2EF-4D77-AA3C-AF13A8D25CA8}" type="pres">
      <dgm:prSet presAssocID="{467AB4D7-38C9-4A0A-93FB-2FF99E6773BA}" presName="sp" presStyleCnt="0"/>
      <dgm:spPr/>
    </dgm:pt>
    <dgm:pt modelId="{3C6DC34B-A454-46F1-9DB5-83B1E9DB98FB}" type="pres">
      <dgm:prSet presAssocID="{8BA08052-0ADB-49C1-8358-2B8FFF7D2F95}" presName="linNode" presStyleCnt="0"/>
      <dgm:spPr/>
    </dgm:pt>
    <dgm:pt modelId="{FE6D5EE8-54D4-4ED7-BD11-117A0656FF3C}" type="pres">
      <dgm:prSet presAssocID="{8BA08052-0ADB-49C1-8358-2B8FFF7D2F95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76756119-CF54-40DA-9ABF-E049CA6E82D5}" type="presOf" srcId="{8BA08052-0ADB-49C1-8358-2B8FFF7D2F95}" destId="{FE6D5EE8-54D4-4ED7-BD11-117A0656FF3C}" srcOrd="0" destOrd="0" presId="urn:microsoft.com/office/officeart/2005/8/layout/vList5"/>
    <dgm:cxn modelId="{7B9E6A1A-27DE-4075-82EA-4758A73344B8}" srcId="{B46F964C-7DE7-4774-B061-24039BE0DD6A}" destId="{A3FC72C6-00ED-4080-91CA-DD95353CAA32}" srcOrd="1" destOrd="0" parTransId="{BB92A942-E2FD-4AF5-AC3E-B6E16070D37B}" sibTransId="{467AB4D7-38C9-4A0A-93FB-2FF99E6773BA}"/>
    <dgm:cxn modelId="{6EC8262C-010C-40C5-BF2E-558D9EECF71D}" srcId="{B46F964C-7DE7-4774-B061-24039BE0DD6A}" destId="{4F6FC23D-1F1F-4E8C-AC37-98A99AB082AE}" srcOrd="0" destOrd="0" parTransId="{FFA4B5E3-DB70-453C-B022-B56EC9BE4BA0}" sibTransId="{1FE18D60-B708-4662-9913-3131B3393016}"/>
    <dgm:cxn modelId="{85C7F3A3-840A-4214-9871-52D0AACF626E}" type="presOf" srcId="{B46F964C-7DE7-4774-B061-24039BE0DD6A}" destId="{0E4290A1-6A87-41C0-9E67-EF846C90E35E}" srcOrd="0" destOrd="0" presId="urn:microsoft.com/office/officeart/2005/8/layout/vList5"/>
    <dgm:cxn modelId="{393006A8-F2A6-4FBC-AC49-4D99C34616B7}" srcId="{B46F964C-7DE7-4774-B061-24039BE0DD6A}" destId="{8BA08052-0ADB-49C1-8358-2B8FFF7D2F95}" srcOrd="2" destOrd="0" parTransId="{81CCE445-DAA9-438F-B297-0629902A3CE2}" sibTransId="{F8B98BAD-8E2A-4082-A757-9448C6ABBBE9}"/>
    <dgm:cxn modelId="{A52562AE-351B-4EEC-9E3D-28EA4DC90480}" type="presOf" srcId="{A3FC72C6-00ED-4080-91CA-DD95353CAA32}" destId="{1A6278B8-E96D-4B8E-9F0B-E9DE1414CF54}" srcOrd="0" destOrd="0" presId="urn:microsoft.com/office/officeart/2005/8/layout/vList5"/>
    <dgm:cxn modelId="{29CAD5E0-54B4-412E-9D7F-9086C0D037A0}" type="presOf" srcId="{4F6FC23D-1F1F-4E8C-AC37-98A99AB082AE}" destId="{B96C0A31-818F-4FD3-A884-2A95A12BF42C}" srcOrd="0" destOrd="0" presId="urn:microsoft.com/office/officeart/2005/8/layout/vList5"/>
    <dgm:cxn modelId="{26C94EDA-9921-4F9A-A51C-B79C4A09FE07}" type="presParOf" srcId="{0E4290A1-6A87-41C0-9E67-EF846C90E35E}" destId="{885E35DA-997D-43B2-A250-9E2632AF8736}" srcOrd="0" destOrd="0" presId="urn:microsoft.com/office/officeart/2005/8/layout/vList5"/>
    <dgm:cxn modelId="{494FD5BD-123A-4365-8CB5-296D902CB9B0}" type="presParOf" srcId="{885E35DA-997D-43B2-A250-9E2632AF8736}" destId="{B96C0A31-818F-4FD3-A884-2A95A12BF42C}" srcOrd="0" destOrd="0" presId="urn:microsoft.com/office/officeart/2005/8/layout/vList5"/>
    <dgm:cxn modelId="{0D724574-0EA6-4CF8-A5F4-182CC6AC5EAC}" type="presParOf" srcId="{0E4290A1-6A87-41C0-9E67-EF846C90E35E}" destId="{7766AE3D-DDD5-4B24-BDB6-0D4E757022C7}" srcOrd="1" destOrd="0" presId="urn:microsoft.com/office/officeart/2005/8/layout/vList5"/>
    <dgm:cxn modelId="{34535BC1-EAD7-4281-8B15-F529E7BC4FCA}" type="presParOf" srcId="{0E4290A1-6A87-41C0-9E67-EF846C90E35E}" destId="{DE111C6D-2695-42EF-980A-37ED9C232EB5}" srcOrd="2" destOrd="0" presId="urn:microsoft.com/office/officeart/2005/8/layout/vList5"/>
    <dgm:cxn modelId="{14FB2C94-1DDB-481E-A928-53C45D5CFF0B}" type="presParOf" srcId="{DE111C6D-2695-42EF-980A-37ED9C232EB5}" destId="{1A6278B8-E96D-4B8E-9F0B-E9DE1414CF54}" srcOrd="0" destOrd="0" presId="urn:microsoft.com/office/officeart/2005/8/layout/vList5"/>
    <dgm:cxn modelId="{0408F105-7C17-4275-9179-8F268007C905}" type="presParOf" srcId="{0E4290A1-6A87-41C0-9E67-EF846C90E35E}" destId="{AF229B21-F2EF-4D77-AA3C-AF13A8D25CA8}" srcOrd="3" destOrd="0" presId="urn:microsoft.com/office/officeart/2005/8/layout/vList5"/>
    <dgm:cxn modelId="{3049627E-40B4-4E80-A565-74E47CAB4AF6}" type="presParOf" srcId="{0E4290A1-6A87-41C0-9E67-EF846C90E35E}" destId="{3C6DC34B-A454-46F1-9DB5-83B1E9DB98FB}" srcOrd="4" destOrd="0" presId="urn:microsoft.com/office/officeart/2005/8/layout/vList5"/>
    <dgm:cxn modelId="{3CB74614-11E9-4066-BBC5-C000628E8815}" type="presParOf" srcId="{3C6DC34B-A454-46F1-9DB5-83B1E9DB98FB}" destId="{FE6D5EE8-54D4-4ED7-BD11-117A0656FF3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8741DB-B573-4550-923D-93ECC6DDE549}" type="doc">
      <dgm:prSet loTypeId="urn:microsoft.com/office/officeart/2005/8/layout/matrix2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F95A787-9E26-44D6-A2A9-5AC1B577F6EB}">
      <dgm:prSet/>
      <dgm:spPr/>
      <dgm:t>
        <a:bodyPr/>
        <a:lstStyle/>
        <a:p>
          <a:r>
            <a:rPr lang="en-US"/>
            <a:t>Scegliamo le funzionalità</a:t>
          </a:r>
        </a:p>
      </dgm:t>
    </dgm:pt>
    <dgm:pt modelId="{26AFDC1D-7CE4-48DB-BDF7-B317F817FB10}" type="parTrans" cxnId="{211E3146-5066-4114-B36A-201B58CBBDEE}">
      <dgm:prSet/>
      <dgm:spPr/>
      <dgm:t>
        <a:bodyPr/>
        <a:lstStyle/>
        <a:p>
          <a:endParaRPr lang="en-US"/>
        </a:p>
      </dgm:t>
    </dgm:pt>
    <dgm:pt modelId="{E36996EB-6188-40BE-A111-4EE4C30FAC4B}" type="sibTrans" cxnId="{211E3146-5066-4114-B36A-201B58CBBDEE}">
      <dgm:prSet/>
      <dgm:spPr/>
      <dgm:t>
        <a:bodyPr/>
        <a:lstStyle/>
        <a:p>
          <a:endParaRPr lang="en-US"/>
        </a:p>
      </dgm:t>
    </dgm:pt>
    <dgm:pt modelId="{ED1D3F8B-732C-4BB3-93BC-3028041121C3}">
      <dgm:prSet/>
      <dgm:spPr/>
      <dgm:t>
        <a:bodyPr/>
        <a:lstStyle/>
        <a:p>
          <a:r>
            <a:rPr lang="en-US"/>
            <a:t>Decidiamo i component da utilizzare</a:t>
          </a:r>
        </a:p>
      </dgm:t>
    </dgm:pt>
    <dgm:pt modelId="{1C5C9EB2-E3FD-4A2B-9E14-A1C4B4D60F32}" type="parTrans" cxnId="{2D2B3CD4-F4C8-4914-870B-4759505BE61B}">
      <dgm:prSet/>
      <dgm:spPr/>
      <dgm:t>
        <a:bodyPr/>
        <a:lstStyle/>
        <a:p>
          <a:endParaRPr lang="en-US"/>
        </a:p>
      </dgm:t>
    </dgm:pt>
    <dgm:pt modelId="{9F5AD39B-B63D-4E29-88AC-94D7DF1D6CCE}" type="sibTrans" cxnId="{2D2B3CD4-F4C8-4914-870B-4759505BE61B}">
      <dgm:prSet/>
      <dgm:spPr/>
      <dgm:t>
        <a:bodyPr/>
        <a:lstStyle/>
        <a:p>
          <a:endParaRPr lang="en-US"/>
        </a:p>
      </dgm:t>
    </dgm:pt>
    <dgm:pt modelId="{E7B32D8C-0249-4E36-8E39-B9C93FCA84F7}">
      <dgm:prSet/>
      <dgm:spPr/>
      <dgm:t>
        <a:bodyPr/>
        <a:lstStyle/>
        <a:p>
          <a:r>
            <a:rPr lang="en-US"/>
            <a:t>Creiamo un primo draft del macropad</a:t>
          </a:r>
        </a:p>
      </dgm:t>
    </dgm:pt>
    <dgm:pt modelId="{4655E388-8410-409C-8C34-6ED192D2343B}" type="parTrans" cxnId="{E3F61C68-7A62-418A-B428-E843BB253127}">
      <dgm:prSet/>
      <dgm:spPr/>
      <dgm:t>
        <a:bodyPr/>
        <a:lstStyle/>
        <a:p>
          <a:endParaRPr lang="en-US"/>
        </a:p>
      </dgm:t>
    </dgm:pt>
    <dgm:pt modelId="{CA471BF5-5385-49DD-A0AB-3712068D5A4A}" type="sibTrans" cxnId="{E3F61C68-7A62-418A-B428-E843BB253127}">
      <dgm:prSet/>
      <dgm:spPr/>
      <dgm:t>
        <a:bodyPr/>
        <a:lstStyle/>
        <a:p>
          <a:endParaRPr lang="en-US"/>
        </a:p>
      </dgm:t>
    </dgm:pt>
    <dgm:pt modelId="{4B371564-A4CF-4D77-81AB-DE0D0EE2714E}">
      <dgm:prSet/>
      <dgm:spPr/>
      <dgm:t>
        <a:bodyPr/>
        <a:lstStyle/>
        <a:p>
          <a:r>
            <a:rPr lang="en-US"/>
            <a:t>RFC (request for comments)</a:t>
          </a:r>
        </a:p>
      </dgm:t>
    </dgm:pt>
    <dgm:pt modelId="{E504E060-D780-4442-8392-A8471F014387}" type="parTrans" cxnId="{593BFA45-A33B-46E0-A792-C1E881CEAAF4}">
      <dgm:prSet/>
      <dgm:spPr/>
      <dgm:t>
        <a:bodyPr/>
        <a:lstStyle/>
        <a:p>
          <a:endParaRPr lang="en-US"/>
        </a:p>
      </dgm:t>
    </dgm:pt>
    <dgm:pt modelId="{D9B3EA45-0462-4FDC-A6F1-1DFF4D716B9D}" type="sibTrans" cxnId="{593BFA45-A33B-46E0-A792-C1E881CEAAF4}">
      <dgm:prSet/>
      <dgm:spPr/>
      <dgm:t>
        <a:bodyPr/>
        <a:lstStyle/>
        <a:p>
          <a:endParaRPr lang="en-US"/>
        </a:p>
      </dgm:t>
    </dgm:pt>
    <dgm:pt modelId="{C6B58D63-2EDE-42AE-9D27-AE2D0C0164ED}" type="pres">
      <dgm:prSet presAssocID="{418741DB-B573-4550-923D-93ECC6DDE549}" presName="matrix" presStyleCnt="0">
        <dgm:presLayoutVars>
          <dgm:chMax val="1"/>
          <dgm:dir/>
          <dgm:resizeHandles val="exact"/>
        </dgm:presLayoutVars>
      </dgm:prSet>
      <dgm:spPr/>
    </dgm:pt>
    <dgm:pt modelId="{BAB937D9-1E77-4958-A19E-0A4C152632F4}" type="pres">
      <dgm:prSet presAssocID="{418741DB-B573-4550-923D-93ECC6DDE549}" presName="axisShape" presStyleLbl="bgShp" presStyleIdx="0" presStyleCnt="1"/>
      <dgm:spPr/>
    </dgm:pt>
    <dgm:pt modelId="{9BC48872-D022-43F7-AE15-F20F3ABCE905}" type="pres">
      <dgm:prSet presAssocID="{418741DB-B573-4550-923D-93ECC6DDE549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0C3C975-EDC9-482E-9CA2-8A5B53A2E370}" type="pres">
      <dgm:prSet presAssocID="{418741DB-B573-4550-923D-93ECC6DDE549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36DCC7A-5090-414B-8237-055A5028D1B8}" type="pres">
      <dgm:prSet presAssocID="{418741DB-B573-4550-923D-93ECC6DDE549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18FCE95-20A5-4FBD-9224-2FCC111053E2}" type="pres">
      <dgm:prSet presAssocID="{418741DB-B573-4550-923D-93ECC6DDE549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93BFA45-A33B-46E0-A792-C1E881CEAAF4}" srcId="{418741DB-B573-4550-923D-93ECC6DDE549}" destId="{4B371564-A4CF-4D77-81AB-DE0D0EE2714E}" srcOrd="3" destOrd="0" parTransId="{E504E060-D780-4442-8392-A8471F014387}" sibTransId="{D9B3EA45-0462-4FDC-A6F1-1DFF4D716B9D}"/>
    <dgm:cxn modelId="{211E3146-5066-4114-B36A-201B58CBBDEE}" srcId="{418741DB-B573-4550-923D-93ECC6DDE549}" destId="{CF95A787-9E26-44D6-A2A9-5AC1B577F6EB}" srcOrd="0" destOrd="0" parTransId="{26AFDC1D-7CE4-48DB-BDF7-B317F817FB10}" sibTransId="{E36996EB-6188-40BE-A111-4EE4C30FAC4B}"/>
    <dgm:cxn modelId="{E3F61C68-7A62-418A-B428-E843BB253127}" srcId="{418741DB-B573-4550-923D-93ECC6DDE549}" destId="{E7B32D8C-0249-4E36-8E39-B9C93FCA84F7}" srcOrd="2" destOrd="0" parTransId="{4655E388-8410-409C-8C34-6ED192D2343B}" sibTransId="{CA471BF5-5385-49DD-A0AB-3712068D5A4A}"/>
    <dgm:cxn modelId="{11958F4D-4510-48EE-81AA-6675E81E32EE}" type="presOf" srcId="{418741DB-B573-4550-923D-93ECC6DDE549}" destId="{C6B58D63-2EDE-42AE-9D27-AE2D0C0164ED}" srcOrd="0" destOrd="0" presId="urn:microsoft.com/office/officeart/2005/8/layout/matrix2"/>
    <dgm:cxn modelId="{37BA657C-9BD4-4AF6-9A1E-D73022076AC1}" type="presOf" srcId="{ED1D3F8B-732C-4BB3-93BC-3028041121C3}" destId="{80C3C975-EDC9-482E-9CA2-8A5B53A2E370}" srcOrd="0" destOrd="0" presId="urn:microsoft.com/office/officeart/2005/8/layout/matrix2"/>
    <dgm:cxn modelId="{523B1092-9D4A-43F7-9549-EC08D660D481}" type="presOf" srcId="{E7B32D8C-0249-4E36-8E39-B9C93FCA84F7}" destId="{836DCC7A-5090-414B-8237-055A5028D1B8}" srcOrd="0" destOrd="0" presId="urn:microsoft.com/office/officeart/2005/8/layout/matrix2"/>
    <dgm:cxn modelId="{B5E714AA-FD88-4A01-B048-1ED162ADD795}" type="presOf" srcId="{CF95A787-9E26-44D6-A2A9-5AC1B577F6EB}" destId="{9BC48872-D022-43F7-AE15-F20F3ABCE905}" srcOrd="0" destOrd="0" presId="urn:microsoft.com/office/officeart/2005/8/layout/matrix2"/>
    <dgm:cxn modelId="{BFDB42B4-EC28-48DD-B746-F15AE8611DAC}" type="presOf" srcId="{4B371564-A4CF-4D77-81AB-DE0D0EE2714E}" destId="{E18FCE95-20A5-4FBD-9224-2FCC111053E2}" srcOrd="0" destOrd="0" presId="urn:microsoft.com/office/officeart/2005/8/layout/matrix2"/>
    <dgm:cxn modelId="{2D2B3CD4-F4C8-4914-870B-4759505BE61B}" srcId="{418741DB-B573-4550-923D-93ECC6DDE549}" destId="{ED1D3F8B-732C-4BB3-93BC-3028041121C3}" srcOrd="1" destOrd="0" parTransId="{1C5C9EB2-E3FD-4A2B-9E14-A1C4B4D60F32}" sibTransId="{9F5AD39B-B63D-4E29-88AC-94D7DF1D6CCE}"/>
    <dgm:cxn modelId="{552B712E-11AB-4B38-A791-0DD85C78C024}" type="presParOf" srcId="{C6B58D63-2EDE-42AE-9D27-AE2D0C0164ED}" destId="{BAB937D9-1E77-4958-A19E-0A4C152632F4}" srcOrd="0" destOrd="0" presId="urn:microsoft.com/office/officeart/2005/8/layout/matrix2"/>
    <dgm:cxn modelId="{67D86740-A990-479E-953E-62475CACB6B9}" type="presParOf" srcId="{C6B58D63-2EDE-42AE-9D27-AE2D0C0164ED}" destId="{9BC48872-D022-43F7-AE15-F20F3ABCE905}" srcOrd="1" destOrd="0" presId="urn:microsoft.com/office/officeart/2005/8/layout/matrix2"/>
    <dgm:cxn modelId="{6870145A-1643-4AD0-88AF-4DE7322EBEED}" type="presParOf" srcId="{C6B58D63-2EDE-42AE-9D27-AE2D0C0164ED}" destId="{80C3C975-EDC9-482E-9CA2-8A5B53A2E370}" srcOrd="2" destOrd="0" presId="urn:microsoft.com/office/officeart/2005/8/layout/matrix2"/>
    <dgm:cxn modelId="{77ED2B6F-FF5E-411B-AAD4-314B7FB76B27}" type="presParOf" srcId="{C6B58D63-2EDE-42AE-9D27-AE2D0C0164ED}" destId="{836DCC7A-5090-414B-8237-055A5028D1B8}" srcOrd="3" destOrd="0" presId="urn:microsoft.com/office/officeart/2005/8/layout/matrix2"/>
    <dgm:cxn modelId="{2DDFCF48-EB8A-4334-B87F-30FBD63F2FD5}" type="presParOf" srcId="{C6B58D63-2EDE-42AE-9D27-AE2D0C0164ED}" destId="{E18FCE95-20A5-4FBD-9224-2FCC111053E2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33F342-C400-4792-ADF4-5F7C2D79C2A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AC325C4-589F-4481-9778-5198553EEE33}">
      <dgm:prSet/>
      <dgm:spPr/>
      <dgm:t>
        <a:bodyPr/>
        <a:lstStyle/>
        <a:p>
          <a:r>
            <a:rPr lang="en-US"/>
            <a:t>Switch 14mm x 14mm</a:t>
          </a:r>
        </a:p>
      </dgm:t>
    </dgm:pt>
    <dgm:pt modelId="{8A072654-1BBE-4C0D-9399-68D6D11D2907}" type="parTrans" cxnId="{139726B6-CBB1-4885-9FE6-B41B3D09FF9C}">
      <dgm:prSet/>
      <dgm:spPr/>
      <dgm:t>
        <a:bodyPr/>
        <a:lstStyle/>
        <a:p>
          <a:endParaRPr lang="en-US"/>
        </a:p>
      </dgm:t>
    </dgm:pt>
    <dgm:pt modelId="{CF9C8362-0187-404F-A9E1-7EEFBCD2CBCB}" type="sibTrans" cxnId="{139726B6-CBB1-4885-9FE6-B41B3D09FF9C}">
      <dgm:prSet/>
      <dgm:spPr/>
      <dgm:t>
        <a:bodyPr/>
        <a:lstStyle/>
        <a:p>
          <a:endParaRPr lang="en-US"/>
        </a:p>
      </dgm:t>
    </dgm:pt>
    <dgm:pt modelId="{00054C35-C9FD-4322-9EA5-033F69F0548D}">
      <dgm:prSet/>
      <dgm:spPr/>
      <dgm:t>
        <a:bodyPr/>
        <a:lstStyle/>
        <a:p>
          <a:r>
            <a:rPr lang="en-US"/>
            <a:t>OSBF 24mm x 24mm</a:t>
          </a:r>
        </a:p>
      </dgm:t>
    </dgm:pt>
    <dgm:pt modelId="{F30E831C-6A2C-4079-9B5D-5E572AEF0FB6}" type="parTrans" cxnId="{D30A2136-EE01-4775-B0EF-C2507D824EF7}">
      <dgm:prSet/>
      <dgm:spPr/>
      <dgm:t>
        <a:bodyPr/>
        <a:lstStyle/>
        <a:p>
          <a:endParaRPr lang="en-US"/>
        </a:p>
      </dgm:t>
    </dgm:pt>
    <dgm:pt modelId="{BD284C19-BCFC-45D2-BA3B-9477D1ACFC32}" type="sibTrans" cxnId="{D30A2136-EE01-4775-B0EF-C2507D824EF7}">
      <dgm:prSet/>
      <dgm:spPr/>
      <dgm:t>
        <a:bodyPr/>
        <a:lstStyle/>
        <a:p>
          <a:endParaRPr lang="en-US"/>
        </a:p>
      </dgm:t>
    </dgm:pt>
    <dgm:pt modelId="{2BFD416B-81B1-4BB8-BF1C-3A8560275B18}">
      <dgm:prSet/>
      <dgm:spPr/>
      <dgm:t>
        <a:bodyPr/>
        <a:lstStyle/>
        <a:p>
          <a:r>
            <a:rPr lang="en-US"/>
            <a:t>OSBF 30mm x 30mm</a:t>
          </a:r>
        </a:p>
      </dgm:t>
    </dgm:pt>
    <dgm:pt modelId="{83E2E6EF-FBDF-4A3B-A3A8-5DBB7E1C664B}" type="parTrans" cxnId="{70B8F299-A7CA-4C43-996F-D00FB86421F0}">
      <dgm:prSet/>
      <dgm:spPr/>
      <dgm:t>
        <a:bodyPr/>
        <a:lstStyle/>
        <a:p>
          <a:endParaRPr lang="en-US"/>
        </a:p>
      </dgm:t>
    </dgm:pt>
    <dgm:pt modelId="{9F4A64BC-7CC0-42A6-8236-87545B010D4C}" type="sibTrans" cxnId="{70B8F299-A7CA-4C43-996F-D00FB86421F0}">
      <dgm:prSet/>
      <dgm:spPr/>
      <dgm:t>
        <a:bodyPr/>
        <a:lstStyle/>
        <a:p>
          <a:endParaRPr lang="en-US"/>
        </a:p>
      </dgm:t>
    </dgm:pt>
    <dgm:pt modelId="{B35C9EA9-413D-4983-962F-B7C42DEC5A90}">
      <dgm:prSet/>
      <dgm:spPr/>
      <dgm:t>
        <a:bodyPr/>
        <a:lstStyle/>
        <a:p>
          <a:r>
            <a:rPr lang="en-US"/>
            <a:t>Rotatory encoder  e potentiometer-&gt; diametro 7.75mm</a:t>
          </a:r>
        </a:p>
      </dgm:t>
    </dgm:pt>
    <dgm:pt modelId="{F4944278-3B2A-407E-9587-AF3A0F0178A5}" type="parTrans" cxnId="{CE57ED82-7BAA-41E5-AF76-5A774D9598BD}">
      <dgm:prSet/>
      <dgm:spPr/>
      <dgm:t>
        <a:bodyPr/>
        <a:lstStyle/>
        <a:p>
          <a:endParaRPr lang="en-US"/>
        </a:p>
      </dgm:t>
    </dgm:pt>
    <dgm:pt modelId="{B203FC45-C0CD-42F5-8CD8-F4015E9F375E}" type="sibTrans" cxnId="{CE57ED82-7BAA-41E5-AF76-5A774D9598BD}">
      <dgm:prSet/>
      <dgm:spPr/>
      <dgm:t>
        <a:bodyPr/>
        <a:lstStyle/>
        <a:p>
          <a:endParaRPr lang="en-US"/>
        </a:p>
      </dgm:t>
    </dgm:pt>
    <dgm:pt modelId="{1B18728C-BEF3-4DE1-87BA-7F606446C143}">
      <dgm:prSet/>
      <dgm:spPr/>
      <dgm:t>
        <a:bodyPr/>
        <a:lstStyle/>
        <a:p>
          <a:r>
            <a:rPr lang="en-US"/>
            <a:t>Potentiometer slider -&gt; 9.2mmx75.4mm</a:t>
          </a:r>
        </a:p>
      </dgm:t>
    </dgm:pt>
    <dgm:pt modelId="{9AC926F5-49B7-4991-B924-D258FC16800B}" type="parTrans" cxnId="{09D8A7D8-A51D-4323-BBB9-FCFA2A9A5235}">
      <dgm:prSet/>
      <dgm:spPr/>
      <dgm:t>
        <a:bodyPr/>
        <a:lstStyle/>
        <a:p>
          <a:endParaRPr lang="en-US"/>
        </a:p>
      </dgm:t>
    </dgm:pt>
    <dgm:pt modelId="{A82C55A3-305A-4E99-A7EC-85F4EDAFA019}" type="sibTrans" cxnId="{09D8A7D8-A51D-4323-BBB9-FCFA2A9A5235}">
      <dgm:prSet/>
      <dgm:spPr/>
      <dgm:t>
        <a:bodyPr/>
        <a:lstStyle/>
        <a:p>
          <a:endParaRPr lang="en-US"/>
        </a:p>
      </dgm:t>
    </dgm:pt>
    <dgm:pt modelId="{8849734B-EB29-47E8-A0E5-89A0AA7D62C2}" type="pres">
      <dgm:prSet presAssocID="{1633F342-C400-4792-ADF4-5F7C2D79C2A0}" presName="linear" presStyleCnt="0">
        <dgm:presLayoutVars>
          <dgm:animLvl val="lvl"/>
          <dgm:resizeHandles val="exact"/>
        </dgm:presLayoutVars>
      </dgm:prSet>
      <dgm:spPr/>
    </dgm:pt>
    <dgm:pt modelId="{57BADA07-3F26-4243-BB21-C8C33FEE3231}" type="pres">
      <dgm:prSet presAssocID="{DAC325C4-589F-4481-9778-5198553EEE3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CECE1B6-29DD-4A3D-AABA-E0AA0E731B8E}" type="pres">
      <dgm:prSet presAssocID="{CF9C8362-0187-404F-A9E1-7EEFBCD2CBCB}" presName="spacer" presStyleCnt="0"/>
      <dgm:spPr/>
    </dgm:pt>
    <dgm:pt modelId="{9B6C437F-D209-4A2C-BFBA-4B583E7AD4B9}" type="pres">
      <dgm:prSet presAssocID="{00054C35-C9FD-4322-9EA5-033F69F0548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3704C5A-8A5D-4F3B-BF96-1F8C119568D3}" type="pres">
      <dgm:prSet presAssocID="{BD284C19-BCFC-45D2-BA3B-9477D1ACFC32}" presName="spacer" presStyleCnt="0"/>
      <dgm:spPr/>
    </dgm:pt>
    <dgm:pt modelId="{776C2095-8FEC-4579-AD08-98CDC3337BFC}" type="pres">
      <dgm:prSet presAssocID="{2BFD416B-81B1-4BB8-BF1C-3A8560275B1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80C9564-64E8-483C-AEC8-2F4FECB72F5B}" type="pres">
      <dgm:prSet presAssocID="{9F4A64BC-7CC0-42A6-8236-87545B010D4C}" presName="spacer" presStyleCnt="0"/>
      <dgm:spPr/>
    </dgm:pt>
    <dgm:pt modelId="{02F4B835-D692-412A-890B-B82964B9FBF8}" type="pres">
      <dgm:prSet presAssocID="{B35C9EA9-413D-4983-962F-B7C42DEC5A90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B681011-2E9F-4A71-8638-11367FD66018}" type="pres">
      <dgm:prSet presAssocID="{B203FC45-C0CD-42F5-8CD8-F4015E9F375E}" presName="spacer" presStyleCnt="0"/>
      <dgm:spPr/>
    </dgm:pt>
    <dgm:pt modelId="{BC7EBA14-EFAB-41B9-881B-66CB8AF9D17D}" type="pres">
      <dgm:prSet presAssocID="{1B18728C-BEF3-4DE1-87BA-7F606446C14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35A8620-3648-4883-8561-DA61A989660A}" type="presOf" srcId="{00054C35-C9FD-4322-9EA5-033F69F0548D}" destId="{9B6C437F-D209-4A2C-BFBA-4B583E7AD4B9}" srcOrd="0" destOrd="0" presId="urn:microsoft.com/office/officeart/2005/8/layout/vList2"/>
    <dgm:cxn modelId="{D30A2136-EE01-4775-B0EF-C2507D824EF7}" srcId="{1633F342-C400-4792-ADF4-5F7C2D79C2A0}" destId="{00054C35-C9FD-4322-9EA5-033F69F0548D}" srcOrd="1" destOrd="0" parTransId="{F30E831C-6A2C-4079-9B5D-5E572AEF0FB6}" sibTransId="{BD284C19-BCFC-45D2-BA3B-9477D1ACFC32}"/>
    <dgm:cxn modelId="{3328CE4C-F078-460A-BCF3-47C2042D4716}" type="presOf" srcId="{B35C9EA9-413D-4983-962F-B7C42DEC5A90}" destId="{02F4B835-D692-412A-890B-B82964B9FBF8}" srcOrd="0" destOrd="0" presId="urn:microsoft.com/office/officeart/2005/8/layout/vList2"/>
    <dgm:cxn modelId="{CE57ED82-7BAA-41E5-AF76-5A774D9598BD}" srcId="{1633F342-C400-4792-ADF4-5F7C2D79C2A0}" destId="{B35C9EA9-413D-4983-962F-B7C42DEC5A90}" srcOrd="3" destOrd="0" parTransId="{F4944278-3B2A-407E-9587-AF3A0F0178A5}" sibTransId="{B203FC45-C0CD-42F5-8CD8-F4015E9F375E}"/>
    <dgm:cxn modelId="{70B8F299-A7CA-4C43-996F-D00FB86421F0}" srcId="{1633F342-C400-4792-ADF4-5F7C2D79C2A0}" destId="{2BFD416B-81B1-4BB8-BF1C-3A8560275B18}" srcOrd="2" destOrd="0" parTransId="{83E2E6EF-FBDF-4A3B-A3A8-5DBB7E1C664B}" sibTransId="{9F4A64BC-7CC0-42A6-8236-87545B010D4C}"/>
    <dgm:cxn modelId="{139726B6-CBB1-4885-9FE6-B41B3D09FF9C}" srcId="{1633F342-C400-4792-ADF4-5F7C2D79C2A0}" destId="{DAC325C4-589F-4481-9778-5198553EEE33}" srcOrd="0" destOrd="0" parTransId="{8A072654-1BBE-4C0D-9399-68D6D11D2907}" sibTransId="{CF9C8362-0187-404F-A9E1-7EEFBCD2CBCB}"/>
    <dgm:cxn modelId="{CD284BCA-E4C3-45AD-B3A0-D5C6E4E39CA3}" type="presOf" srcId="{1B18728C-BEF3-4DE1-87BA-7F606446C143}" destId="{BC7EBA14-EFAB-41B9-881B-66CB8AF9D17D}" srcOrd="0" destOrd="0" presId="urn:microsoft.com/office/officeart/2005/8/layout/vList2"/>
    <dgm:cxn modelId="{09D8A7D8-A51D-4323-BBB9-FCFA2A9A5235}" srcId="{1633F342-C400-4792-ADF4-5F7C2D79C2A0}" destId="{1B18728C-BEF3-4DE1-87BA-7F606446C143}" srcOrd="4" destOrd="0" parTransId="{9AC926F5-49B7-4991-B924-D258FC16800B}" sibTransId="{A82C55A3-305A-4E99-A7EC-85F4EDAFA019}"/>
    <dgm:cxn modelId="{722F0AEB-5004-45CF-BA32-B1728B8B34F0}" type="presOf" srcId="{2BFD416B-81B1-4BB8-BF1C-3A8560275B18}" destId="{776C2095-8FEC-4579-AD08-98CDC3337BFC}" srcOrd="0" destOrd="0" presId="urn:microsoft.com/office/officeart/2005/8/layout/vList2"/>
    <dgm:cxn modelId="{2C6D47EE-BC92-4297-8CD9-E56122F716EC}" type="presOf" srcId="{DAC325C4-589F-4481-9778-5198553EEE33}" destId="{57BADA07-3F26-4243-BB21-C8C33FEE3231}" srcOrd="0" destOrd="0" presId="urn:microsoft.com/office/officeart/2005/8/layout/vList2"/>
    <dgm:cxn modelId="{CF3FC5EF-E7BE-4617-9144-C3956BE55BEB}" type="presOf" srcId="{1633F342-C400-4792-ADF4-5F7C2D79C2A0}" destId="{8849734B-EB29-47E8-A0E5-89A0AA7D62C2}" srcOrd="0" destOrd="0" presId="urn:microsoft.com/office/officeart/2005/8/layout/vList2"/>
    <dgm:cxn modelId="{09371076-0F9E-444A-B7E1-4DDF72CAF2FF}" type="presParOf" srcId="{8849734B-EB29-47E8-A0E5-89A0AA7D62C2}" destId="{57BADA07-3F26-4243-BB21-C8C33FEE3231}" srcOrd="0" destOrd="0" presId="urn:microsoft.com/office/officeart/2005/8/layout/vList2"/>
    <dgm:cxn modelId="{1853D70A-0FCE-433A-9B05-B87E523DA23C}" type="presParOf" srcId="{8849734B-EB29-47E8-A0E5-89A0AA7D62C2}" destId="{2CECE1B6-29DD-4A3D-AABA-E0AA0E731B8E}" srcOrd="1" destOrd="0" presId="urn:microsoft.com/office/officeart/2005/8/layout/vList2"/>
    <dgm:cxn modelId="{E5CD2EC9-C0F4-4B2E-B8A9-853C70A3F71B}" type="presParOf" srcId="{8849734B-EB29-47E8-A0E5-89A0AA7D62C2}" destId="{9B6C437F-D209-4A2C-BFBA-4B583E7AD4B9}" srcOrd="2" destOrd="0" presId="urn:microsoft.com/office/officeart/2005/8/layout/vList2"/>
    <dgm:cxn modelId="{A76F187D-83BF-4640-8273-E5B5904E6AB7}" type="presParOf" srcId="{8849734B-EB29-47E8-A0E5-89A0AA7D62C2}" destId="{33704C5A-8A5D-4F3B-BF96-1F8C119568D3}" srcOrd="3" destOrd="0" presId="urn:microsoft.com/office/officeart/2005/8/layout/vList2"/>
    <dgm:cxn modelId="{259ECFDF-AA30-466F-89BF-BE5B025B5309}" type="presParOf" srcId="{8849734B-EB29-47E8-A0E5-89A0AA7D62C2}" destId="{776C2095-8FEC-4579-AD08-98CDC3337BFC}" srcOrd="4" destOrd="0" presId="urn:microsoft.com/office/officeart/2005/8/layout/vList2"/>
    <dgm:cxn modelId="{C85A2260-B494-4A30-9492-C0FF2F83B532}" type="presParOf" srcId="{8849734B-EB29-47E8-A0E5-89A0AA7D62C2}" destId="{880C9564-64E8-483C-AEC8-2F4FECB72F5B}" srcOrd="5" destOrd="0" presId="urn:microsoft.com/office/officeart/2005/8/layout/vList2"/>
    <dgm:cxn modelId="{9FDB8F96-E626-43AB-AAD4-BA907F95B780}" type="presParOf" srcId="{8849734B-EB29-47E8-A0E5-89A0AA7D62C2}" destId="{02F4B835-D692-412A-890B-B82964B9FBF8}" srcOrd="6" destOrd="0" presId="urn:microsoft.com/office/officeart/2005/8/layout/vList2"/>
    <dgm:cxn modelId="{CC664FCB-DD32-4C30-A242-41C022391B54}" type="presParOf" srcId="{8849734B-EB29-47E8-A0E5-89A0AA7D62C2}" destId="{9B681011-2E9F-4A71-8638-11367FD66018}" srcOrd="7" destOrd="0" presId="urn:microsoft.com/office/officeart/2005/8/layout/vList2"/>
    <dgm:cxn modelId="{61BCA8FD-756F-40B2-9E84-564BF17350D1}" type="presParOf" srcId="{8849734B-EB29-47E8-A0E5-89A0AA7D62C2}" destId="{BC7EBA14-EFAB-41B9-881B-66CB8AF9D17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6245D93-E0FA-4EB3-B8E3-C154D7D9C7B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8EBF201-C0F2-4C89-8444-4DB4520E3EB6}">
      <dgm:prSet/>
      <dgm:spPr/>
      <dgm:t>
        <a:bodyPr/>
        <a:lstStyle/>
        <a:p>
          <a:r>
            <a:rPr lang="en-US"/>
            <a:t>Esportare il Progetto (Fusion360)</a:t>
          </a:r>
        </a:p>
      </dgm:t>
    </dgm:pt>
    <dgm:pt modelId="{3634B49C-D9DB-43DF-A057-EB01CD824C09}" type="parTrans" cxnId="{F3C72902-FC50-4798-9F26-83BA283BDD21}">
      <dgm:prSet/>
      <dgm:spPr/>
      <dgm:t>
        <a:bodyPr/>
        <a:lstStyle/>
        <a:p>
          <a:endParaRPr lang="en-US"/>
        </a:p>
      </dgm:t>
    </dgm:pt>
    <dgm:pt modelId="{055A22A2-093D-4601-A742-165187A999C4}" type="sibTrans" cxnId="{F3C72902-FC50-4798-9F26-83BA283BDD21}">
      <dgm:prSet/>
      <dgm:spPr/>
      <dgm:t>
        <a:bodyPr/>
        <a:lstStyle/>
        <a:p>
          <a:endParaRPr lang="en-US"/>
        </a:p>
      </dgm:t>
    </dgm:pt>
    <dgm:pt modelId="{80AD6963-6E11-468D-A9E8-F942D32924D2}">
      <dgm:prSet/>
      <dgm:spPr/>
      <dgm:t>
        <a:bodyPr/>
        <a:lstStyle/>
        <a:p>
          <a:r>
            <a:rPr lang="en-US"/>
            <a:t>Importare il file .stl in uno slicer (FlashForge)</a:t>
          </a:r>
        </a:p>
      </dgm:t>
    </dgm:pt>
    <dgm:pt modelId="{501FE005-A1D2-471F-9F07-DEB811EF1A89}" type="parTrans" cxnId="{3E73321A-BBB5-498A-AF33-755BAD3A2B3F}">
      <dgm:prSet/>
      <dgm:spPr/>
      <dgm:t>
        <a:bodyPr/>
        <a:lstStyle/>
        <a:p>
          <a:endParaRPr lang="en-US"/>
        </a:p>
      </dgm:t>
    </dgm:pt>
    <dgm:pt modelId="{37F3A908-312B-4915-82AC-703DAAD2A972}" type="sibTrans" cxnId="{3E73321A-BBB5-498A-AF33-755BAD3A2B3F}">
      <dgm:prSet/>
      <dgm:spPr/>
      <dgm:t>
        <a:bodyPr/>
        <a:lstStyle/>
        <a:p>
          <a:endParaRPr lang="en-US"/>
        </a:p>
      </dgm:t>
    </dgm:pt>
    <dgm:pt modelId="{6AC0AE98-3B65-4A1F-918C-E94FD0CF05CF}">
      <dgm:prSet/>
      <dgm:spPr/>
      <dgm:t>
        <a:bodyPr/>
        <a:lstStyle/>
        <a:p>
          <a:r>
            <a:rPr lang="en-US"/>
            <a:t>Creare il file di stampa .gcode o .gx  e metterlo su chiavetta</a:t>
          </a:r>
        </a:p>
      </dgm:t>
    </dgm:pt>
    <dgm:pt modelId="{1582AF0A-90DC-4803-B08B-7E881ACB7EE8}" type="parTrans" cxnId="{DC9E8104-8873-44FB-9A7F-B0DC3ED03F38}">
      <dgm:prSet/>
      <dgm:spPr/>
      <dgm:t>
        <a:bodyPr/>
        <a:lstStyle/>
        <a:p>
          <a:endParaRPr lang="en-US"/>
        </a:p>
      </dgm:t>
    </dgm:pt>
    <dgm:pt modelId="{F048CA1C-5445-4F4D-8E46-160C74722677}" type="sibTrans" cxnId="{DC9E8104-8873-44FB-9A7F-B0DC3ED03F38}">
      <dgm:prSet/>
      <dgm:spPr/>
      <dgm:t>
        <a:bodyPr/>
        <a:lstStyle/>
        <a:p>
          <a:endParaRPr lang="en-US"/>
        </a:p>
      </dgm:t>
    </dgm:pt>
    <dgm:pt modelId="{B01C6BD2-CC6A-421F-BE2F-53D3BAAF8AB8}">
      <dgm:prSet/>
      <dgm:spPr/>
      <dgm:t>
        <a:bodyPr/>
        <a:lstStyle/>
        <a:p>
          <a:r>
            <a:rPr lang="en-US" dirty="0" err="1"/>
            <a:t>Stampare</a:t>
          </a:r>
          <a:r>
            <a:rPr lang="en-US" dirty="0"/>
            <a:t> e </a:t>
          </a:r>
          <a:r>
            <a:rPr lang="en-US" dirty="0" err="1"/>
            <a:t>rimuovere</a:t>
          </a:r>
          <a:r>
            <a:rPr lang="en-US" dirty="0"/>
            <a:t> con cautela</a:t>
          </a:r>
        </a:p>
      </dgm:t>
    </dgm:pt>
    <dgm:pt modelId="{0721D69F-0439-464F-9990-E23A828DC009}" type="parTrans" cxnId="{0169F732-518E-4B06-A5FE-13E321DCF3DD}">
      <dgm:prSet/>
      <dgm:spPr/>
      <dgm:t>
        <a:bodyPr/>
        <a:lstStyle/>
        <a:p>
          <a:endParaRPr lang="en-US"/>
        </a:p>
      </dgm:t>
    </dgm:pt>
    <dgm:pt modelId="{9C20A918-1D45-436D-99FE-DBA2DF4EB187}" type="sibTrans" cxnId="{0169F732-518E-4B06-A5FE-13E321DCF3DD}">
      <dgm:prSet/>
      <dgm:spPr/>
      <dgm:t>
        <a:bodyPr/>
        <a:lstStyle/>
        <a:p>
          <a:endParaRPr lang="en-US"/>
        </a:p>
      </dgm:t>
    </dgm:pt>
    <dgm:pt modelId="{2FC1AF04-697D-488B-AC33-F6E89DCDEC08}" type="pres">
      <dgm:prSet presAssocID="{36245D93-E0FA-4EB3-B8E3-C154D7D9C7BD}" presName="linear" presStyleCnt="0">
        <dgm:presLayoutVars>
          <dgm:animLvl val="lvl"/>
          <dgm:resizeHandles val="exact"/>
        </dgm:presLayoutVars>
      </dgm:prSet>
      <dgm:spPr/>
    </dgm:pt>
    <dgm:pt modelId="{025714FB-95DD-4CEC-9AA0-B9870F8373FD}" type="pres">
      <dgm:prSet presAssocID="{F8EBF201-C0F2-4C89-8444-4DB4520E3EB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47609D3-C2A0-4D84-B90D-B84B63F62E54}" type="pres">
      <dgm:prSet presAssocID="{055A22A2-093D-4601-A742-165187A999C4}" presName="spacer" presStyleCnt="0"/>
      <dgm:spPr/>
    </dgm:pt>
    <dgm:pt modelId="{832E5A8C-18A4-4615-9349-3659BB91FEBA}" type="pres">
      <dgm:prSet presAssocID="{80AD6963-6E11-468D-A9E8-F942D32924D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8FB2F64-F1DD-4BB7-AC6A-6B3665CB6940}" type="pres">
      <dgm:prSet presAssocID="{37F3A908-312B-4915-82AC-703DAAD2A972}" presName="spacer" presStyleCnt="0"/>
      <dgm:spPr/>
    </dgm:pt>
    <dgm:pt modelId="{C1C1572B-C67C-41CE-94FC-A55B21FBF82A}" type="pres">
      <dgm:prSet presAssocID="{6AC0AE98-3B65-4A1F-918C-E94FD0CF05C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622D3CA-92AC-45BB-985C-54737F1B05F4}" type="pres">
      <dgm:prSet presAssocID="{F048CA1C-5445-4F4D-8E46-160C74722677}" presName="spacer" presStyleCnt="0"/>
      <dgm:spPr/>
    </dgm:pt>
    <dgm:pt modelId="{41A04B7F-3AB2-4BEF-A733-497BA497E554}" type="pres">
      <dgm:prSet presAssocID="{B01C6BD2-CC6A-421F-BE2F-53D3BAAF8AB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3C72902-FC50-4798-9F26-83BA283BDD21}" srcId="{36245D93-E0FA-4EB3-B8E3-C154D7D9C7BD}" destId="{F8EBF201-C0F2-4C89-8444-4DB4520E3EB6}" srcOrd="0" destOrd="0" parTransId="{3634B49C-D9DB-43DF-A057-EB01CD824C09}" sibTransId="{055A22A2-093D-4601-A742-165187A999C4}"/>
    <dgm:cxn modelId="{DC9E8104-8873-44FB-9A7F-B0DC3ED03F38}" srcId="{36245D93-E0FA-4EB3-B8E3-C154D7D9C7BD}" destId="{6AC0AE98-3B65-4A1F-918C-E94FD0CF05CF}" srcOrd="2" destOrd="0" parTransId="{1582AF0A-90DC-4803-B08B-7E881ACB7EE8}" sibTransId="{F048CA1C-5445-4F4D-8E46-160C74722677}"/>
    <dgm:cxn modelId="{3E73321A-BBB5-498A-AF33-755BAD3A2B3F}" srcId="{36245D93-E0FA-4EB3-B8E3-C154D7D9C7BD}" destId="{80AD6963-6E11-468D-A9E8-F942D32924D2}" srcOrd="1" destOrd="0" parTransId="{501FE005-A1D2-471F-9F07-DEB811EF1A89}" sibTransId="{37F3A908-312B-4915-82AC-703DAAD2A972}"/>
    <dgm:cxn modelId="{0169F732-518E-4B06-A5FE-13E321DCF3DD}" srcId="{36245D93-E0FA-4EB3-B8E3-C154D7D9C7BD}" destId="{B01C6BD2-CC6A-421F-BE2F-53D3BAAF8AB8}" srcOrd="3" destOrd="0" parTransId="{0721D69F-0439-464F-9990-E23A828DC009}" sibTransId="{9C20A918-1D45-436D-99FE-DBA2DF4EB187}"/>
    <dgm:cxn modelId="{62739738-FCBB-4466-B6AD-574624E324DA}" type="presOf" srcId="{80AD6963-6E11-468D-A9E8-F942D32924D2}" destId="{832E5A8C-18A4-4615-9349-3659BB91FEBA}" srcOrd="0" destOrd="0" presId="urn:microsoft.com/office/officeart/2005/8/layout/vList2"/>
    <dgm:cxn modelId="{75824B4F-8821-4B6C-B3D9-DB84FD0C8C83}" type="presOf" srcId="{F8EBF201-C0F2-4C89-8444-4DB4520E3EB6}" destId="{025714FB-95DD-4CEC-9AA0-B9870F8373FD}" srcOrd="0" destOrd="0" presId="urn:microsoft.com/office/officeart/2005/8/layout/vList2"/>
    <dgm:cxn modelId="{519A1F98-A042-43D4-A937-D009C4984577}" type="presOf" srcId="{36245D93-E0FA-4EB3-B8E3-C154D7D9C7BD}" destId="{2FC1AF04-697D-488B-AC33-F6E89DCDEC08}" srcOrd="0" destOrd="0" presId="urn:microsoft.com/office/officeart/2005/8/layout/vList2"/>
    <dgm:cxn modelId="{D3D34399-968E-4330-84B2-07AF1F3AAB3D}" type="presOf" srcId="{B01C6BD2-CC6A-421F-BE2F-53D3BAAF8AB8}" destId="{41A04B7F-3AB2-4BEF-A733-497BA497E554}" srcOrd="0" destOrd="0" presId="urn:microsoft.com/office/officeart/2005/8/layout/vList2"/>
    <dgm:cxn modelId="{EA02E6AC-0F2E-4375-8A8C-C65ECCE51DDD}" type="presOf" srcId="{6AC0AE98-3B65-4A1F-918C-E94FD0CF05CF}" destId="{C1C1572B-C67C-41CE-94FC-A55B21FBF82A}" srcOrd="0" destOrd="0" presId="urn:microsoft.com/office/officeart/2005/8/layout/vList2"/>
    <dgm:cxn modelId="{4AEF13BD-A050-4269-960B-4C1ED9EECCBD}" type="presParOf" srcId="{2FC1AF04-697D-488B-AC33-F6E89DCDEC08}" destId="{025714FB-95DD-4CEC-9AA0-B9870F8373FD}" srcOrd="0" destOrd="0" presId="urn:microsoft.com/office/officeart/2005/8/layout/vList2"/>
    <dgm:cxn modelId="{1269EC0B-58F7-4DB9-8C12-651D27C01981}" type="presParOf" srcId="{2FC1AF04-697D-488B-AC33-F6E89DCDEC08}" destId="{647609D3-C2A0-4D84-B90D-B84B63F62E54}" srcOrd="1" destOrd="0" presId="urn:microsoft.com/office/officeart/2005/8/layout/vList2"/>
    <dgm:cxn modelId="{D25359E6-7D5F-4F7B-9088-7033B182696A}" type="presParOf" srcId="{2FC1AF04-697D-488B-AC33-F6E89DCDEC08}" destId="{832E5A8C-18A4-4615-9349-3659BB91FEBA}" srcOrd="2" destOrd="0" presId="urn:microsoft.com/office/officeart/2005/8/layout/vList2"/>
    <dgm:cxn modelId="{DE767C0A-90FE-41C7-87F0-B0F08C3CD94A}" type="presParOf" srcId="{2FC1AF04-697D-488B-AC33-F6E89DCDEC08}" destId="{E8FB2F64-F1DD-4BB7-AC6A-6B3665CB6940}" srcOrd="3" destOrd="0" presId="urn:microsoft.com/office/officeart/2005/8/layout/vList2"/>
    <dgm:cxn modelId="{6F04839F-9092-4CEE-AF8B-7004B78D7370}" type="presParOf" srcId="{2FC1AF04-697D-488B-AC33-F6E89DCDEC08}" destId="{C1C1572B-C67C-41CE-94FC-A55B21FBF82A}" srcOrd="4" destOrd="0" presId="urn:microsoft.com/office/officeart/2005/8/layout/vList2"/>
    <dgm:cxn modelId="{5C450003-4FC0-45EC-B400-17FE9C13AB40}" type="presParOf" srcId="{2FC1AF04-697D-488B-AC33-F6E89DCDEC08}" destId="{5622D3CA-92AC-45BB-985C-54737F1B05F4}" srcOrd="5" destOrd="0" presId="urn:microsoft.com/office/officeart/2005/8/layout/vList2"/>
    <dgm:cxn modelId="{121B4657-85DE-43CB-8B6E-29EBA363C96E}" type="presParOf" srcId="{2FC1AF04-697D-488B-AC33-F6E89DCDEC08}" destId="{41A04B7F-3AB2-4BEF-A733-497BA497E55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57724-0172-4C54-86F8-0BA774B254BB}">
      <dsp:nvSpPr>
        <dsp:cNvPr id="0" name=""/>
        <dsp:cNvSpPr/>
      </dsp:nvSpPr>
      <dsp:spPr>
        <a:xfrm>
          <a:off x="0" y="998167"/>
          <a:ext cx="4828172" cy="11302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Microprocessore</a:t>
          </a:r>
        </a:p>
      </dsp:txBody>
      <dsp:txXfrm>
        <a:off x="55173" y="1053340"/>
        <a:ext cx="4717826" cy="1019874"/>
      </dsp:txXfrm>
    </dsp:sp>
    <dsp:sp modelId="{C49AE1FF-F1EE-48F3-BE33-BDAD26973A0E}">
      <dsp:nvSpPr>
        <dsp:cNvPr id="0" name=""/>
        <dsp:cNvSpPr/>
      </dsp:nvSpPr>
      <dsp:spPr>
        <a:xfrm>
          <a:off x="0" y="2260867"/>
          <a:ext cx="4828172" cy="113022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Cavo</a:t>
          </a:r>
        </a:p>
      </dsp:txBody>
      <dsp:txXfrm>
        <a:off x="55173" y="2316040"/>
        <a:ext cx="4717826" cy="1019874"/>
      </dsp:txXfrm>
    </dsp:sp>
    <dsp:sp modelId="{9A12CA65-5ACE-4DEC-B2CE-9D39F7520DAE}">
      <dsp:nvSpPr>
        <dsp:cNvPr id="0" name=""/>
        <dsp:cNvSpPr/>
      </dsp:nvSpPr>
      <dsp:spPr>
        <a:xfrm>
          <a:off x="0" y="3523567"/>
          <a:ext cx="4828172" cy="113022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Qualcos’altro</a:t>
          </a:r>
        </a:p>
      </dsp:txBody>
      <dsp:txXfrm>
        <a:off x="55173" y="3578740"/>
        <a:ext cx="4717826" cy="10198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6C0A31-818F-4FD3-A884-2A95A12BF42C}">
      <dsp:nvSpPr>
        <dsp:cNvPr id="0" name=""/>
        <dsp:cNvSpPr/>
      </dsp:nvSpPr>
      <dsp:spPr>
        <a:xfrm>
          <a:off x="3364992" y="2124"/>
          <a:ext cx="3785616" cy="140228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Rotatory encoder</a:t>
          </a:r>
        </a:p>
      </dsp:txBody>
      <dsp:txXfrm>
        <a:off x="3433446" y="70578"/>
        <a:ext cx="3648708" cy="1265378"/>
      </dsp:txXfrm>
    </dsp:sp>
    <dsp:sp modelId="{1A6278B8-E96D-4B8E-9F0B-E9DE1414CF54}">
      <dsp:nvSpPr>
        <dsp:cNvPr id="0" name=""/>
        <dsp:cNvSpPr/>
      </dsp:nvSpPr>
      <dsp:spPr>
        <a:xfrm>
          <a:off x="3364992" y="1474525"/>
          <a:ext cx="3785616" cy="1402286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Potentiometer</a:t>
          </a:r>
        </a:p>
      </dsp:txBody>
      <dsp:txXfrm>
        <a:off x="3433446" y="1542979"/>
        <a:ext cx="3648708" cy="1265378"/>
      </dsp:txXfrm>
    </dsp:sp>
    <dsp:sp modelId="{FE6D5EE8-54D4-4ED7-BD11-117A0656FF3C}">
      <dsp:nvSpPr>
        <dsp:cNvPr id="0" name=""/>
        <dsp:cNvSpPr/>
      </dsp:nvSpPr>
      <dsp:spPr>
        <a:xfrm>
          <a:off x="3364992" y="2946926"/>
          <a:ext cx="3785616" cy="1402286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Key Switch</a:t>
          </a:r>
        </a:p>
      </dsp:txBody>
      <dsp:txXfrm>
        <a:off x="3433446" y="3015380"/>
        <a:ext cx="3648708" cy="12653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B937D9-1E77-4958-A19E-0A4C152632F4}">
      <dsp:nvSpPr>
        <dsp:cNvPr id="0" name=""/>
        <dsp:cNvSpPr/>
      </dsp:nvSpPr>
      <dsp:spPr>
        <a:xfrm>
          <a:off x="0" y="411891"/>
          <a:ext cx="4828172" cy="4828172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C48872-D022-43F7-AE15-F20F3ABCE905}">
      <dsp:nvSpPr>
        <dsp:cNvPr id="0" name=""/>
        <dsp:cNvSpPr/>
      </dsp:nvSpPr>
      <dsp:spPr>
        <a:xfrm>
          <a:off x="313831" y="725722"/>
          <a:ext cx="1931268" cy="193126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Scegliamo le funzionalità</a:t>
          </a:r>
        </a:p>
      </dsp:txBody>
      <dsp:txXfrm>
        <a:off x="408108" y="819999"/>
        <a:ext cx="1742714" cy="1742714"/>
      </dsp:txXfrm>
    </dsp:sp>
    <dsp:sp modelId="{80C3C975-EDC9-482E-9CA2-8A5B53A2E370}">
      <dsp:nvSpPr>
        <dsp:cNvPr id="0" name=""/>
        <dsp:cNvSpPr/>
      </dsp:nvSpPr>
      <dsp:spPr>
        <a:xfrm>
          <a:off x="2583072" y="725722"/>
          <a:ext cx="1931268" cy="1931268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Decidiamo i component da utilizzare</a:t>
          </a:r>
        </a:p>
      </dsp:txBody>
      <dsp:txXfrm>
        <a:off x="2677349" y="819999"/>
        <a:ext cx="1742714" cy="1742714"/>
      </dsp:txXfrm>
    </dsp:sp>
    <dsp:sp modelId="{836DCC7A-5090-414B-8237-055A5028D1B8}">
      <dsp:nvSpPr>
        <dsp:cNvPr id="0" name=""/>
        <dsp:cNvSpPr/>
      </dsp:nvSpPr>
      <dsp:spPr>
        <a:xfrm>
          <a:off x="313831" y="2994963"/>
          <a:ext cx="1931268" cy="1931268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Creiamo un primo draft del macropad</a:t>
          </a:r>
        </a:p>
      </dsp:txBody>
      <dsp:txXfrm>
        <a:off x="408108" y="3089240"/>
        <a:ext cx="1742714" cy="1742714"/>
      </dsp:txXfrm>
    </dsp:sp>
    <dsp:sp modelId="{E18FCE95-20A5-4FBD-9224-2FCC111053E2}">
      <dsp:nvSpPr>
        <dsp:cNvPr id="0" name=""/>
        <dsp:cNvSpPr/>
      </dsp:nvSpPr>
      <dsp:spPr>
        <a:xfrm>
          <a:off x="2583072" y="2994963"/>
          <a:ext cx="1931268" cy="1931268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RFC (request for comments)</a:t>
          </a:r>
        </a:p>
      </dsp:txBody>
      <dsp:txXfrm>
        <a:off x="2677349" y="3089240"/>
        <a:ext cx="1742714" cy="17427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BADA07-3F26-4243-BB21-C8C33FEE3231}">
      <dsp:nvSpPr>
        <dsp:cNvPr id="0" name=""/>
        <dsp:cNvSpPr/>
      </dsp:nvSpPr>
      <dsp:spPr>
        <a:xfrm>
          <a:off x="0" y="397738"/>
          <a:ext cx="4828172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Switch 14mm x 14mm</a:t>
          </a:r>
        </a:p>
      </dsp:txBody>
      <dsp:txXfrm>
        <a:off x="44828" y="442566"/>
        <a:ext cx="4738516" cy="828647"/>
      </dsp:txXfrm>
    </dsp:sp>
    <dsp:sp modelId="{9B6C437F-D209-4A2C-BFBA-4B583E7AD4B9}">
      <dsp:nvSpPr>
        <dsp:cNvPr id="0" name=""/>
        <dsp:cNvSpPr/>
      </dsp:nvSpPr>
      <dsp:spPr>
        <a:xfrm>
          <a:off x="0" y="1382281"/>
          <a:ext cx="4828172" cy="918303"/>
        </a:xfrm>
        <a:prstGeom prst="roundRect">
          <a:avLst/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OSBF 24mm x 24mm</a:t>
          </a:r>
        </a:p>
      </dsp:txBody>
      <dsp:txXfrm>
        <a:off x="44828" y="1427109"/>
        <a:ext cx="4738516" cy="828647"/>
      </dsp:txXfrm>
    </dsp:sp>
    <dsp:sp modelId="{776C2095-8FEC-4579-AD08-98CDC3337BFC}">
      <dsp:nvSpPr>
        <dsp:cNvPr id="0" name=""/>
        <dsp:cNvSpPr/>
      </dsp:nvSpPr>
      <dsp:spPr>
        <a:xfrm>
          <a:off x="0" y="2366825"/>
          <a:ext cx="4828172" cy="918303"/>
        </a:xfrm>
        <a:prstGeom prst="round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OSBF 30mm x 30mm</a:t>
          </a:r>
        </a:p>
      </dsp:txBody>
      <dsp:txXfrm>
        <a:off x="44828" y="2411653"/>
        <a:ext cx="4738516" cy="828647"/>
      </dsp:txXfrm>
    </dsp:sp>
    <dsp:sp modelId="{02F4B835-D692-412A-890B-B82964B9FBF8}">
      <dsp:nvSpPr>
        <dsp:cNvPr id="0" name=""/>
        <dsp:cNvSpPr/>
      </dsp:nvSpPr>
      <dsp:spPr>
        <a:xfrm>
          <a:off x="0" y="3351369"/>
          <a:ext cx="4828172" cy="918303"/>
        </a:xfrm>
        <a:prstGeom prst="roundRect">
          <a:avLst/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Rotatory encoder  e potentiometer-&gt; diametro 7.75mm</a:t>
          </a:r>
        </a:p>
      </dsp:txBody>
      <dsp:txXfrm>
        <a:off x="44828" y="3396197"/>
        <a:ext cx="4738516" cy="828647"/>
      </dsp:txXfrm>
    </dsp:sp>
    <dsp:sp modelId="{BC7EBA14-EFAB-41B9-881B-66CB8AF9D17D}">
      <dsp:nvSpPr>
        <dsp:cNvPr id="0" name=""/>
        <dsp:cNvSpPr/>
      </dsp:nvSpPr>
      <dsp:spPr>
        <a:xfrm>
          <a:off x="0" y="4335913"/>
          <a:ext cx="4828172" cy="918303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Potentiometer slider -&gt; 9.2mmx75.4mm</a:t>
          </a:r>
        </a:p>
      </dsp:txBody>
      <dsp:txXfrm>
        <a:off x="44828" y="4380741"/>
        <a:ext cx="4738516" cy="82864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5714FB-95DD-4CEC-9AA0-B9870F8373FD}">
      <dsp:nvSpPr>
        <dsp:cNvPr id="0" name=""/>
        <dsp:cNvSpPr/>
      </dsp:nvSpPr>
      <dsp:spPr>
        <a:xfrm>
          <a:off x="0" y="561217"/>
          <a:ext cx="4828172" cy="10740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Esportare il Progetto (Fusion360)</a:t>
          </a:r>
        </a:p>
      </dsp:txBody>
      <dsp:txXfrm>
        <a:off x="52431" y="613648"/>
        <a:ext cx="4723310" cy="969198"/>
      </dsp:txXfrm>
    </dsp:sp>
    <dsp:sp modelId="{832E5A8C-18A4-4615-9349-3659BB91FEBA}">
      <dsp:nvSpPr>
        <dsp:cNvPr id="0" name=""/>
        <dsp:cNvSpPr/>
      </dsp:nvSpPr>
      <dsp:spPr>
        <a:xfrm>
          <a:off x="0" y="1713037"/>
          <a:ext cx="4828172" cy="1074060"/>
        </a:xfrm>
        <a:prstGeom prst="round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Importare il file .stl in uno slicer (FlashForge)</a:t>
          </a:r>
        </a:p>
      </dsp:txBody>
      <dsp:txXfrm>
        <a:off x="52431" y="1765468"/>
        <a:ext cx="4723310" cy="969198"/>
      </dsp:txXfrm>
    </dsp:sp>
    <dsp:sp modelId="{C1C1572B-C67C-41CE-94FC-A55B21FBF82A}">
      <dsp:nvSpPr>
        <dsp:cNvPr id="0" name=""/>
        <dsp:cNvSpPr/>
      </dsp:nvSpPr>
      <dsp:spPr>
        <a:xfrm>
          <a:off x="0" y="2864857"/>
          <a:ext cx="4828172" cy="1074060"/>
        </a:xfrm>
        <a:prstGeom prst="round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Creare il file di stampa .gcode o .gx  e metterlo su chiavetta</a:t>
          </a:r>
        </a:p>
      </dsp:txBody>
      <dsp:txXfrm>
        <a:off x="52431" y="2917288"/>
        <a:ext cx="4723310" cy="969198"/>
      </dsp:txXfrm>
    </dsp:sp>
    <dsp:sp modelId="{41A04B7F-3AB2-4BEF-A733-497BA497E554}">
      <dsp:nvSpPr>
        <dsp:cNvPr id="0" name=""/>
        <dsp:cNvSpPr/>
      </dsp:nvSpPr>
      <dsp:spPr>
        <a:xfrm>
          <a:off x="0" y="4016677"/>
          <a:ext cx="4828172" cy="1074060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Stampare</a:t>
          </a:r>
          <a:r>
            <a:rPr lang="en-US" sz="2700" kern="1200" dirty="0"/>
            <a:t> e </a:t>
          </a:r>
          <a:r>
            <a:rPr lang="en-US" sz="2700" kern="1200" dirty="0" err="1"/>
            <a:t>rimuovere</a:t>
          </a:r>
          <a:r>
            <a:rPr lang="en-US" sz="2700" kern="1200" dirty="0"/>
            <a:t> con cautela</a:t>
          </a:r>
        </a:p>
      </dsp:txBody>
      <dsp:txXfrm>
        <a:off x="52431" y="4069108"/>
        <a:ext cx="4723310" cy="969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3D61A-E31D-487E-A57D-74CA60376993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A9FAF-065F-4C45-9023-FC422B8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97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https://github.com/NDR008/PSXstyle-MacroPad?tab=readme-ov-file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48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https://docs.qmk.fm/#/hand_wire</a:t>
            </a:r>
          </a:p>
          <a:p>
            <a:r>
              <a:rPr lang="en-US" dirty="0"/>
              <a:t>https://www.waveshare.com/wiki/File:RP2040-Zero-details-7.jpg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45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https://docs.qmk.fm/#/hand_wire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54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0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Wiring or pinout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93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Wiring or pinout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A9FAF-065F-4C45-9023-FC422B8BBC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96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58A7B-DE48-8F9F-F4F5-F9446D6F9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CD8C36-A7B1-C53B-5061-15EBB0A09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95FE2-ABE3-CF48-8911-A2B3318CE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7A423-EC8B-D7C7-62AA-A501050FB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3FC6A-0BAA-4B0E-BFF3-09D08D7A4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60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2216-7E5E-AB76-92F6-3AF72DFBF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3389C6-5B61-8202-A937-20499A4EE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4BEA2-1CB6-74EA-A7AE-AFB14C83A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4BF35-A929-8145-0D5F-0B6F6736F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5293B-0122-F134-48BC-DBF0F4499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7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AB775D-1A8B-860F-0CF7-01615D679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92F04-F4EF-D978-4C0F-9BF91484D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C843F-44F7-DD03-C279-DAB1BE761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7E0F8-8D09-DC71-E2CA-B3815E41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8133B-D149-3BA2-C8D9-45A6D98E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2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597D-B6C1-A16D-3F87-18DD9CA7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7061B-A02F-6486-3D3F-77E8A3F9B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C489A-2E4A-E1E7-DC97-7B6730FB2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8BD77-0B10-F5ED-6B80-B1F856E10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383E8-9AF0-3118-1918-AEC92E0CF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277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FD1E-E375-7248-0136-0C7BBA327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8DE5A-1137-799C-5917-81CE51EC2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2FB1A-B87A-A080-0125-990F84580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B8FBD-8D1B-4588-2952-5C49321F3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6A601-1CB8-704E-DDDE-CD394AE03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6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700DD-C1B1-AF66-5390-B1EBBDE7F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24219-4534-32F1-10B3-D11E5514A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7DF19-518C-4E9D-0B2F-A2B869E50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DCB10D-4A2D-B8C4-CF0E-05ECB17D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CB4CF-1457-C786-79E0-46FDB9C0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FD27A-A7B9-BF48-A686-88D5E05C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74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D76A-4F56-DB06-7D5F-35588E68E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19C84-75EA-A623-C949-61DE0E418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118C7-201A-7FD9-0D20-4809A58963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489951-21D5-89A4-92A3-8A94109B6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DA57-F7C8-BEA4-81F3-8CF025EBCE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DF59DA-AE06-9C12-E82E-9813E55EF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B86C5-C81D-D1D1-5B92-34C304A96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56627-439B-6034-DBAB-9BCE84547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46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1C78B-E2B6-AB49-8E0C-8F8165DB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8A15F0-5AA4-E154-8399-3F7690E10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0321FF-7083-CF5C-649E-296EF597A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FF433D-9884-4FEF-7AD1-475498C9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26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E4636-836C-0524-D0AB-53EA997E0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E2838-72D5-7560-1728-2265EBC4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77EFB-0D24-779D-6D67-133442283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98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49AAC-4A2D-A710-4A06-B3C47E248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29EC6-A0AB-CD8D-710C-F6B0472F0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3C8B1-7637-0CB4-56AC-40EE294CA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897EB-1598-2FD7-99EE-0812A6DE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12060-2B54-AEAE-46EB-96F0E68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EAADA-268E-7495-88EF-068798306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86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7210-492D-F1FA-F5C5-9753771B8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6A0AB-B393-CF32-5926-43710256B5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A5E88F-CA79-7AA2-B4E0-8C9EE21B3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05479-E25C-6307-3062-3F172B23B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54521-9194-B89D-DA38-3A6F2F4D4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F0F52-A34B-4F53-1D4A-6E34542D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0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B59480-AA90-3C8F-71EA-88DAF579D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9AAD8-DBAC-631E-5996-63AABEB4D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CC6B6-53D1-2569-1AD6-6F9FEB220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AE288-8645-6372-9C48-3FC57829A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57EC3-96A3-5B2B-C76A-2FF3D261F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A25A2-B845-4A8D-8025-4FFE5FEAC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937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mkfw.io/" TargetMode="External"/><Relationship Id="rId2" Type="http://schemas.openxmlformats.org/officeDocument/2006/relationships/hyperlink" Target="https://www.waveshare.com/rp2040-zero.ht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hyperlink" Target="https://docs.qmk.fm/#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32A1A-6A22-3BC6-466A-449CA3BB4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2409" y="895483"/>
            <a:ext cx="5786232" cy="3011190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Macropad per tutti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 descr="A qr code with black squares&#10;&#10;Description automatically generated">
            <a:extLst>
              <a:ext uri="{FF2B5EF4-FFF2-40B4-BE49-F238E27FC236}">
                <a16:creationId xmlns:a16="http://schemas.microsoft.com/office/drawing/2014/main" id="{896AF5BF-FA56-74A7-6BFB-FADEA14133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5" y="4115210"/>
            <a:ext cx="1882297" cy="18822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FD1344-8A33-C849-6821-A7D7ECF2B100}"/>
              </a:ext>
            </a:extLst>
          </p:cNvPr>
          <p:cNvSpPr txBox="1"/>
          <p:nvPr/>
        </p:nvSpPr>
        <p:spPr>
          <a:xfrm>
            <a:off x="178985" y="6087245"/>
            <a:ext cx="188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Gruppo Telegram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D094F0-A9BC-7533-E7CC-BF86DAAD6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3584C-E040-AF88-53DF-594DAFFA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E1089-C9B6-3079-22E8-88A7FD58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3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45EA3-8CBD-393F-1FD7-B62A7E91A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000" dirty="0"/>
              <a:t>Step 4.1: buttons (switch)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A309-7EA4-457F-35EF-454B606CD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 err="1"/>
              <a:t>Immaginiamo</a:t>
            </a:r>
            <a:r>
              <a:rPr lang="en-US" sz="2200" dirty="0"/>
              <a:t> </a:t>
            </a:r>
            <a:r>
              <a:rPr lang="en-US" sz="2200" dirty="0" err="1"/>
              <a:t>i</a:t>
            </a:r>
            <a:r>
              <a:rPr lang="en-US" sz="2200" dirty="0"/>
              <a:t> </a:t>
            </a:r>
            <a:r>
              <a:rPr lang="en-US" sz="2200" dirty="0" err="1"/>
              <a:t>tasti</a:t>
            </a:r>
            <a:r>
              <a:rPr lang="en-US" sz="2200" dirty="0"/>
              <a:t> in </a:t>
            </a:r>
            <a:r>
              <a:rPr lang="en-US" sz="2200" dirty="0" err="1"/>
              <a:t>righe</a:t>
            </a:r>
            <a:r>
              <a:rPr lang="en-US" sz="2200" dirty="0"/>
              <a:t> e </a:t>
            </a:r>
            <a:r>
              <a:rPr lang="en-US" sz="2200" dirty="0" err="1"/>
              <a:t>colonne</a:t>
            </a:r>
            <a:endParaRPr lang="en-US" sz="2200" dirty="0"/>
          </a:p>
          <a:p>
            <a:r>
              <a:rPr lang="en-US" sz="2200" dirty="0" err="1"/>
              <a:t>Ogni</a:t>
            </a:r>
            <a:r>
              <a:rPr lang="en-US" sz="2200" dirty="0"/>
              <a:t> </a:t>
            </a:r>
            <a:r>
              <a:rPr lang="en-US" sz="2200" dirty="0" err="1"/>
              <a:t>riga</a:t>
            </a:r>
            <a:r>
              <a:rPr lang="en-US" sz="2200" dirty="0"/>
              <a:t>/</a:t>
            </a:r>
            <a:r>
              <a:rPr lang="en-US" sz="2200" dirty="0" err="1"/>
              <a:t>colonna</a:t>
            </a:r>
            <a:r>
              <a:rPr lang="en-US" sz="2200" dirty="0"/>
              <a:t> </a:t>
            </a:r>
            <a:r>
              <a:rPr lang="en-US" sz="2200" dirty="0" err="1"/>
              <a:t>sono</a:t>
            </a:r>
            <a:r>
              <a:rPr lang="en-US" sz="2200" dirty="0"/>
              <a:t> </a:t>
            </a:r>
            <a:r>
              <a:rPr lang="en-US" sz="2200" dirty="0" err="1"/>
              <a:t>collegate</a:t>
            </a:r>
            <a:r>
              <a:rPr lang="en-US" sz="2200" dirty="0"/>
              <a:t> ad un pin</a:t>
            </a:r>
          </a:p>
          <a:p>
            <a:r>
              <a:rPr lang="en-US" sz="2200" dirty="0"/>
              <a:t>Su </a:t>
            </a:r>
            <a:r>
              <a:rPr lang="en-US" sz="2200" dirty="0" err="1"/>
              <a:t>ogni</a:t>
            </a:r>
            <a:r>
              <a:rPr lang="en-US" sz="2200" dirty="0"/>
              <a:t> </a:t>
            </a:r>
            <a:r>
              <a:rPr lang="en-US" sz="2200" dirty="0" err="1"/>
              <a:t>riga</a:t>
            </a:r>
            <a:r>
              <a:rPr lang="en-US" sz="2200" dirty="0"/>
              <a:t> </a:t>
            </a:r>
            <a:r>
              <a:rPr lang="en-US" sz="2200" dirty="0" err="1"/>
              <a:t>aggiungiamo</a:t>
            </a:r>
            <a:r>
              <a:rPr lang="en-US" sz="2200" dirty="0"/>
              <a:t> un </a:t>
            </a:r>
            <a:r>
              <a:rPr lang="en-US" sz="2200" dirty="0" err="1"/>
              <a:t>diodo</a:t>
            </a:r>
            <a:endParaRPr lang="en-US" sz="2200" dirty="0"/>
          </a:p>
          <a:p>
            <a:r>
              <a:rPr lang="en-US" sz="2200" dirty="0" err="1"/>
              <a:t>Usiamo</a:t>
            </a:r>
            <a:r>
              <a:rPr lang="en-US" sz="2200" dirty="0"/>
              <a:t> il filo di </a:t>
            </a:r>
            <a:r>
              <a:rPr lang="en-US" sz="2200" dirty="0" err="1"/>
              <a:t>rame</a:t>
            </a:r>
            <a:r>
              <a:rPr lang="en-US" sz="2200" dirty="0"/>
              <a:t> e </a:t>
            </a:r>
            <a:r>
              <a:rPr lang="en-US" sz="2200" dirty="0" err="1"/>
              <a:t>i</a:t>
            </a:r>
            <a:r>
              <a:rPr lang="en-US" sz="2200" dirty="0"/>
              <a:t> </a:t>
            </a:r>
            <a:r>
              <a:rPr lang="en-US" sz="2200" dirty="0" err="1"/>
              <a:t>cavi</a:t>
            </a:r>
            <a:r>
              <a:rPr lang="en-US" sz="2200" dirty="0"/>
              <a:t> per </a:t>
            </a:r>
            <a:r>
              <a:rPr lang="en-US" sz="2200" dirty="0" err="1"/>
              <a:t>collegare</a:t>
            </a:r>
            <a:r>
              <a:rPr lang="en-US" sz="2200" dirty="0"/>
              <a:t> </a:t>
            </a:r>
            <a:r>
              <a:rPr lang="en-US" sz="2200" dirty="0" err="1"/>
              <a:t>i</a:t>
            </a:r>
            <a:r>
              <a:rPr lang="en-US" sz="2200" dirty="0"/>
              <a:t> </a:t>
            </a:r>
            <a:r>
              <a:rPr lang="en-US" sz="2200" dirty="0" err="1"/>
              <a:t>tasti</a:t>
            </a:r>
            <a:r>
              <a:rPr lang="en-US" sz="2200" dirty="0"/>
              <a:t> al </a:t>
            </a:r>
            <a:r>
              <a:rPr lang="en-US" sz="2200" dirty="0" err="1"/>
              <a:t>microprocessore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BD137A-0EBB-023C-984C-11AC2A8D1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9" r="5118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6F9E3EA-7939-B311-943E-7E263489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E3BFCA-653F-FEE8-4B21-3BAE27B2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E43F52-8F2D-7EF7-0CF0-9BEDB229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6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5CA6F-063D-CE2B-36EC-F64BA8567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Step 4.2: encoder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06FFF-295C-9262-E121-28975535C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Tutti </a:t>
            </a:r>
            <a:r>
              <a:rPr lang="en-US" dirty="0" err="1"/>
              <a:t>i</a:t>
            </a:r>
            <a:r>
              <a:rPr lang="en-US" dirty="0"/>
              <a:t> PIN </a:t>
            </a:r>
            <a:r>
              <a:rPr lang="en-US" dirty="0" err="1"/>
              <a:t>tranne</a:t>
            </a:r>
            <a:r>
              <a:rPr lang="en-US" dirty="0"/>
              <a:t> 22,23,24,25,28,29</a:t>
            </a:r>
          </a:p>
          <a:p>
            <a:r>
              <a:rPr lang="en-US" dirty="0"/>
              <a:t>DT e SW </a:t>
            </a:r>
            <a:r>
              <a:rPr lang="en-US" dirty="0" err="1"/>
              <a:t>su</a:t>
            </a:r>
            <a:r>
              <a:rPr lang="en-US" dirty="0"/>
              <a:t> n. </a:t>
            </a:r>
            <a:r>
              <a:rPr lang="en-US" dirty="0" err="1"/>
              <a:t>pari</a:t>
            </a:r>
            <a:r>
              <a:rPr lang="en-US" dirty="0"/>
              <a:t> e successive</a:t>
            </a:r>
            <a:br>
              <a:rPr lang="en-US" dirty="0"/>
            </a:br>
            <a:r>
              <a:rPr lang="en-US" dirty="0"/>
              <a:t>(es. 6 e 7; 10 e 11; 16 e 17)</a:t>
            </a:r>
          </a:p>
          <a:p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DF97220-3B7D-C204-EE61-8349C1E8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5B5FCF1-60A8-01BC-8EE3-32863561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A683578-0C78-9297-980D-E368D58B2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61342-4369-8832-6439-AE84E14C4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3615" y="1281402"/>
            <a:ext cx="5106113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11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94BFCCA4-109C-4B21-816E-144FE75C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45CA6F-063D-CE2B-36EC-F64BA8567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18" y="643465"/>
            <a:ext cx="3895359" cy="1846615"/>
          </a:xfrm>
        </p:spPr>
        <p:txBody>
          <a:bodyPr anchor="b">
            <a:normAutofit/>
          </a:bodyPr>
          <a:lstStyle/>
          <a:p>
            <a:r>
              <a:rPr lang="en-US" sz="4000" dirty="0"/>
              <a:t>Step 4.3.1: </a:t>
            </a:r>
            <a:r>
              <a:rPr lang="en-US" sz="3800" dirty="0"/>
              <a:t>analog potentiometer</a:t>
            </a:r>
          </a:p>
        </p:txBody>
      </p:sp>
      <p:sp>
        <p:nvSpPr>
          <p:cNvPr id="49" name="sketch line">
            <a:extLst>
              <a:ext uri="{FF2B5EF4-FFF2-40B4-BE49-F238E27FC236}">
                <a16:creationId xmlns:a16="http://schemas.microsoft.com/office/drawing/2014/main" id="{0059B5C0-FEC8-4370-AF45-02E3AEF6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659144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6512F4CC-5D76-D974-0CDC-87AEC4660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167"/>
            <a:ext cx="3895522" cy="3386399"/>
          </a:xfrm>
        </p:spPr>
        <p:txBody>
          <a:bodyPr>
            <a:normAutofit/>
          </a:bodyPr>
          <a:lstStyle/>
          <a:p>
            <a:r>
              <a:rPr lang="en-US" sz="2200" dirty="0"/>
              <a:t>1 pin a 3.3V</a:t>
            </a:r>
          </a:p>
          <a:p>
            <a:r>
              <a:rPr lang="en-US" sz="2200" dirty="0"/>
              <a:t>1 pin a GND</a:t>
            </a:r>
          </a:p>
          <a:p>
            <a:r>
              <a:rPr lang="en-US" sz="2200" dirty="0"/>
              <a:t>1 pin </a:t>
            </a:r>
            <a:r>
              <a:rPr lang="en-US" sz="2200" dirty="0" err="1"/>
              <a:t>nei</a:t>
            </a:r>
            <a:r>
              <a:rPr lang="en-US" sz="2200" dirty="0"/>
              <a:t> GPIO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A26A30-1682-EE06-E09C-A12A5201B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624" y="377773"/>
            <a:ext cx="3099816" cy="30300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48F7BF-E0CF-92FA-FAEB-E1D5C3E83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888" y="459031"/>
            <a:ext cx="3785616" cy="20536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7D83F8-DA5D-5D58-F250-85DB533613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624" y="4114971"/>
            <a:ext cx="3099816" cy="17591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09448-5E77-B783-F059-FE3C0BA60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7888" y="3442246"/>
            <a:ext cx="3785616" cy="228083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D17A4-0722-8E62-3C6E-D77D0F4A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E37DB-8946-260A-7790-A7C30F044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CA95D-DFBD-4470-963B-4CA24581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6A25A2-B845-4A8D-8025-4FFE5FEACDD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9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45CA6F-063D-CE2B-36EC-F64BA8567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/>
              <a:t>Step 4.3.2: analog potentiometer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6512F4CC-5D76-D974-0CDC-87AEC4660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51381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1500"/>
              <a:t>Su RP2040</a:t>
            </a:r>
            <a:br>
              <a:rPr lang="en-US" sz="1500"/>
            </a:br>
            <a:r>
              <a:rPr lang="en-US" sz="1500"/>
              <a:t>SOLO su GPIO 26-27-28-29</a:t>
            </a:r>
          </a:p>
        </p:txBody>
      </p:sp>
      <p:sp>
        <p:nvSpPr>
          <p:cNvPr id="69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01ADE0-01B5-79E3-1CEA-45502020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84" y="2619784"/>
            <a:ext cx="2862032" cy="36000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6B8CC6-8E4D-39C5-A662-A52C16C3E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908" y="2775599"/>
            <a:ext cx="3758184" cy="32884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7D83F8-DA5D-5D58-F250-85DB533613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208" y="3353420"/>
            <a:ext cx="3758184" cy="213276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D17A4-0722-8E62-3C6E-D77D0F4A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tint val="75000"/>
                  </a:schemeClr>
                </a:solidFill>
              </a:rPr>
              <a:t>2024-05-15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E37DB-8946-260A-7790-A7C30F044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Francesco Penasa - Macropad per Tutti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CA95D-DFBD-4470-963B-4CA24581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6A25A2-B845-4A8D-8025-4FFE5FEACDDF}" type="slidenum">
              <a:rPr lang="en-US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837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F349-21F6-3C05-7309-BBF94797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Step 5: programmazione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766C7CBD-822A-ABBF-7A38-01A44140C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  <a:hlinkClick r:id="rId2"/>
              </a:rPr>
              <a:t>https://www.waveshare.com/rp2040-zero.htm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hlinkClick r:id="rId3"/>
              </a:rPr>
              <a:t>https://kmkfw.io/</a:t>
            </a:r>
            <a:r>
              <a:rPr lang="en-US" sz="1800">
                <a:solidFill>
                  <a:schemeClr val="tx2"/>
                </a:solidFill>
              </a:rPr>
              <a:t> Firmware consigliato</a:t>
            </a:r>
          </a:p>
          <a:p>
            <a:r>
              <a:rPr lang="en-US" sz="1800">
                <a:solidFill>
                  <a:schemeClr val="tx2"/>
                </a:solidFill>
                <a:hlinkClick r:id="rId4"/>
              </a:rPr>
              <a:t>https://docs.qmk.fm/#/</a:t>
            </a:r>
            <a:r>
              <a:rPr lang="en-US" sz="1800">
                <a:solidFill>
                  <a:schemeClr val="tx2"/>
                </a:solidFill>
              </a:rPr>
              <a:t> Firmware alternativo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0" name="Graphic 59" descr="Processor">
            <a:extLst>
              <a:ext uri="{FF2B5EF4-FFF2-40B4-BE49-F238E27FC236}">
                <a16:creationId xmlns:a16="http://schemas.microsoft.com/office/drawing/2014/main" id="{F118F670-F3FD-8786-BD84-48A21E646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7B4A7-3368-8F78-A00C-77139791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4672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F3B9D-8B91-A453-9C95-8858D43B1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F3AEC-3F19-9706-69F3-44BC7E91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6A25A2-B845-4A8D-8025-4FFE5FEACDD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85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D42CB-D451-31CA-032F-23E84A64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KISS (keep it simple)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E8B9AB82-B5D7-429B-EB7D-69C521E37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46400"/>
            <a:ext cx="4394200" cy="2454300"/>
          </a:xfrm>
        </p:spPr>
        <p:txBody>
          <a:bodyPr>
            <a:normAutofit/>
          </a:bodyPr>
          <a:lstStyle/>
          <a:p>
            <a:endParaRPr lang="en-US" sz="240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7" name="Picture 6" descr="A hand holding a device with wires&#10;&#10;Description automatically generated">
            <a:extLst>
              <a:ext uri="{FF2B5EF4-FFF2-40B4-BE49-F238E27FC236}">
                <a16:creationId xmlns:a16="http://schemas.microsoft.com/office/drawing/2014/main" id="{0DC1E5F3-3C7C-8040-96B0-64B1A9D0A8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3" r="7922" b="-1"/>
          <a:stretch/>
        </p:blipFill>
        <p:spPr>
          <a:xfrm>
            <a:off x="5814060" y="2"/>
            <a:ext cx="6377940" cy="3333749"/>
          </a:xfrm>
          <a:custGeom>
            <a:avLst/>
            <a:gdLst/>
            <a:ahLst/>
            <a:cxnLst/>
            <a:rect l="l" t="t" r="r" b="b"/>
            <a:pathLst>
              <a:path w="6377940" h="3333749">
                <a:moveTo>
                  <a:pt x="0" y="0"/>
                </a:moveTo>
                <a:lnTo>
                  <a:pt x="6377940" y="0"/>
                </a:lnTo>
                <a:lnTo>
                  <a:pt x="6377940" y="3333749"/>
                </a:lnTo>
                <a:lnTo>
                  <a:pt x="174585" y="3333749"/>
                </a:lnTo>
                <a:lnTo>
                  <a:pt x="0" y="2202180"/>
                </a:lnTo>
                <a:close/>
              </a:path>
            </a:pathLst>
          </a:custGeom>
        </p:spPr>
      </p:pic>
      <p:pic>
        <p:nvPicPr>
          <p:cNvPr id="5" name="Content Placeholder 4" descr="A hand holding a black device with colorful wires&#10;&#10;Description automatically generated">
            <a:extLst>
              <a:ext uri="{FF2B5EF4-FFF2-40B4-BE49-F238E27FC236}">
                <a16:creationId xmlns:a16="http://schemas.microsoft.com/office/drawing/2014/main" id="{0856CFD1-6821-4F7B-8484-6FE36E21F0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30" r="1" b="16784"/>
          <a:stretch/>
        </p:blipFill>
        <p:spPr>
          <a:xfrm>
            <a:off x="5814060" y="3524252"/>
            <a:ext cx="6377940" cy="3333748"/>
          </a:xfrm>
          <a:custGeom>
            <a:avLst/>
            <a:gdLst/>
            <a:ahLst/>
            <a:cxnLst/>
            <a:rect l="l" t="t" r="r" b="b"/>
            <a:pathLst>
              <a:path w="6377940" h="3333748">
                <a:moveTo>
                  <a:pt x="203977" y="0"/>
                </a:moveTo>
                <a:lnTo>
                  <a:pt x="6377940" y="0"/>
                </a:lnTo>
                <a:lnTo>
                  <a:pt x="6377940" y="3333748"/>
                </a:lnTo>
                <a:lnTo>
                  <a:pt x="0" y="3333748"/>
                </a:lnTo>
                <a:lnTo>
                  <a:pt x="525780" y="1931668"/>
                </a:lnTo>
                <a:lnTo>
                  <a:pt x="205740" y="11428"/>
                </a:lnTo>
                <a:close/>
              </a:path>
            </a:pathLst>
          </a:cu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64A290D-B7BC-40B4-AB97-0C801BC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8" y="544"/>
            <a:ext cx="874716" cy="6857455"/>
            <a:chOff x="5632358" y="544"/>
            <a:chExt cx="874716" cy="6857455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60D1EB-842B-4027-9728-E57314926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08000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4E103E5-C039-4EA4-843B-AD566B5C9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A4EC8-D437-6947-DEC0-BEF89083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075942-3E93-39E7-218B-28F16B48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EFF9F-23E9-50A8-CF93-3681547EE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D60D8-BA52-8A25-BBD8-3066ECA14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Ispirazioni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2E6C92-3147-BA5F-067F-4E2F370880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67" r="13672" b="-2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0E573B-AF57-B2AC-D9ED-801A46D0E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636" r="19200" b="1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C1E20-C64A-13DC-E741-EE8E4BB7A3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10" r="21737" b="-4"/>
          <a:stretch/>
        </p:blipFill>
        <p:spPr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BF6EA-A86E-22D2-04BC-89BD76A8A5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67" r="5506" b="2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8A1E9E-319F-5A93-FAF8-6A1E421A0B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239" r="16895" b="-4"/>
          <a:stretch/>
        </p:blipFill>
        <p:spPr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DFF270-1FB5-8F9C-5F6A-8835E01CA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B99414-B801-8918-C363-1C535DF3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B4929-27B4-F6E7-2928-C44A80BE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6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D4CEF2-DD37-7456-190D-8A76E9B48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Indispensabili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BDD2254-954F-AFBA-1E57-A39CC792F7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5383701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3D7A-79AA-927C-D94E-FA63F09A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DBAA1A-2437-A9F5-B2F5-6C6C3C790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B1C43-BD46-C1A8-4CA8-6CFCCE71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36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253BA2-18C8-6DDF-653D-136DFC0BD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686" b="2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4CEF2-DD37-7456-190D-8A76E9B48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Componenti</a:t>
            </a:r>
            <a:endParaRPr lang="en-US" dirty="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7FBE645-4AE3-B3B6-4AB6-063F6CF860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5048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752D8E-F8AD-B4F2-0D0D-34AD5774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AE8AD-D7F3-2084-9A19-A8C67DCA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57371F-E278-74EC-1031-651B68012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24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3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B3D52F4-3C74-ACF5-BC56-16245686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Step 1: Design e progettazione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327FCE3-D2DA-3E2F-FEB3-D2C16D9464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6432702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1F9BA-94D0-8EFB-C26C-930410004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A3509-8320-38FE-295D-1223790BF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C7BFB-4FD7-280F-3798-95911C38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13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DEF7193-C728-EAC9-DB1E-24B40663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Step 2: Disegno (Fusion 360)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99DEF2-D77F-9762-988E-AD12606396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1361603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4F092-1E9C-4037-FF2F-4970DEC4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2CE03-2022-61FE-B734-C143F3919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9B6FC-25D5-B0DD-189B-867572B3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8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795F349-21F6-3C05-7309-BBF94797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Step 3: Stampa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D1F1D9A-BE2F-E6CE-EAFF-642C08E7D7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4085177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70EE6-AFEE-886C-8E4F-4D8D15948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150"/>
              <a:t>2024-05-15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BDF10-AA60-FC2F-BE77-92728FE5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1AFE4-C524-FBB8-9438-4DE0E3DD0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A25A2-B845-4A8D-8025-4FFE5FEACD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0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5684F-9524-414B-ADBE-BAE7E0D73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80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F349-21F6-3C05-7309-BBF94797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90"/>
            <a:ext cx="3999971" cy="1686349"/>
          </a:xfrm>
        </p:spPr>
        <p:txBody>
          <a:bodyPr>
            <a:normAutofit/>
          </a:bodyPr>
          <a:lstStyle/>
          <a:p>
            <a:r>
              <a:rPr lang="en-US" sz="3700" dirty="0"/>
              <a:t>Step 4.0: </a:t>
            </a:r>
            <a:br>
              <a:rPr lang="en-US" sz="3700" dirty="0"/>
            </a:br>
            <a:r>
              <a:rPr lang="en-US" sz="3700" dirty="0"/>
              <a:t>shopping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C7CBD-822A-ABBF-7A38-01A44140C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5254"/>
            <a:ext cx="3999971" cy="3707050"/>
          </a:xfrm>
        </p:spPr>
        <p:txBody>
          <a:bodyPr>
            <a:normAutofit/>
          </a:bodyPr>
          <a:lstStyle/>
          <a:p>
            <a:r>
              <a:rPr lang="en-US" sz="2000" dirty="0"/>
              <a:t>Slider e </a:t>
            </a:r>
            <a:r>
              <a:rPr lang="en-US" sz="2000" dirty="0" err="1"/>
              <a:t>potenziometro</a:t>
            </a:r>
            <a:r>
              <a:rPr lang="en-US" sz="2000" dirty="0"/>
              <a:t> </a:t>
            </a:r>
          </a:p>
          <a:p>
            <a:r>
              <a:rPr lang="en-US" sz="2000" dirty="0" err="1"/>
              <a:t>Bottoni</a:t>
            </a:r>
            <a:r>
              <a:rPr lang="en-US" sz="2000" dirty="0"/>
              <a:t> (</a:t>
            </a:r>
            <a:r>
              <a:rPr lang="en-US" sz="2000" dirty="0" err="1"/>
              <a:t>verdi</a:t>
            </a:r>
            <a:r>
              <a:rPr lang="en-US" sz="2000" dirty="0"/>
              <a:t> o blue) o switch (</a:t>
            </a:r>
            <a:r>
              <a:rPr lang="en-US" sz="2000" dirty="0" err="1"/>
              <a:t>rossi</a:t>
            </a:r>
            <a:r>
              <a:rPr lang="en-US" sz="2000" dirty="0"/>
              <a:t> o </a:t>
            </a:r>
            <a:r>
              <a:rPr lang="en-US" sz="2000" dirty="0" err="1"/>
              <a:t>marroni</a:t>
            </a:r>
            <a:r>
              <a:rPr lang="en-US" sz="2000" dirty="0"/>
              <a:t>)</a:t>
            </a:r>
          </a:p>
          <a:p>
            <a:r>
              <a:rPr lang="en-US" sz="2000" dirty="0"/>
              <a:t>Keycaps (Bianchi o </a:t>
            </a:r>
            <a:r>
              <a:rPr lang="en-US" sz="2000" dirty="0" err="1"/>
              <a:t>neri</a:t>
            </a:r>
            <a:r>
              <a:rPr lang="en-US" sz="2000" dirty="0"/>
              <a:t>)</a:t>
            </a:r>
          </a:p>
          <a:p>
            <a:r>
              <a:rPr lang="en-US" sz="2000" dirty="0"/>
              <a:t>Rotary encoder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928248A-8B61-C5CE-A99F-2278BD03E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532" y="398521"/>
            <a:ext cx="2120766" cy="21751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EE4130F-C632-7FBE-5BC4-B463D17F3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804" y="436315"/>
            <a:ext cx="2120766" cy="209955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40B805B-0A8B-6B5F-D62E-45DC5B4C8D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0992" y="437572"/>
            <a:ext cx="2120766" cy="20970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6C4F1B-2C18-F9EB-B104-5B0B8A45D1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3245" y="3251190"/>
            <a:ext cx="2120766" cy="20157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2064A7-2995-02B0-EC72-7135E9FF1C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0517" y="3262294"/>
            <a:ext cx="2120766" cy="19935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F8183F-61FB-A08C-D035-50B3AE5EFF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68705" y="3320615"/>
            <a:ext cx="2120766" cy="187687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8B099-742E-4091-B6B2-EAEF0A08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150"/>
              <a:t>2024-05-15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AC8FC-E246-85B4-9709-1641E6D6D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Francesco Penasa - Macropad per Tutti 2024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E07C-8018-3260-133A-D94C3DD93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6A25A2-B845-4A8D-8025-4FFE5FEACDDF}" type="slidenum">
              <a:rPr lang="en-US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9FD953C-DF05-E1DB-74AC-49A19B1885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27112" y="4138496"/>
            <a:ext cx="2120766" cy="198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583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476</Words>
  <Application>Microsoft Office PowerPoint</Application>
  <PresentationFormat>Widescreen</PresentationFormat>
  <Paragraphs>105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Office Theme</vt:lpstr>
      <vt:lpstr>Macropad per tutti</vt:lpstr>
      <vt:lpstr>KISS (keep it simple)</vt:lpstr>
      <vt:lpstr>Ispirazioni</vt:lpstr>
      <vt:lpstr>Indispensabili</vt:lpstr>
      <vt:lpstr>Componenti</vt:lpstr>
      <vt:lpstr>Step 1: Design e progettazione</vt:lpstr>
      <vt:lpstr>Step 2: Disegno (Fusion 360)</vt:lpstr>
      <vt:lpstr>Step 3: Stampa</vt:lpstr>
      <vt:lpstr>Step 4.0:  shopping list</vt:lpstr>
      <vt:lpstr>Step 4.1: buttons (switch)</vt:lpstr>
      <vt:lpstr>Step 4.2: encoder</vt:lpstr>
      <vt:lpstr>Step 4.3.1: analog potentiometer</vt:lpstr>
      <vt:lpstr>Step 4.3.2: analog potentiometer</vt:lpstr>
      <vt:lpstr>Step 5: programmazione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Macropad per tutti</dc:title>
  <dc:creator>Francesco Penasa</dc:creator>
  <cp:lastModifiedBy>Francesco Penasa</cp:lastModifiedBy>
  <cp:revision>8</cp:revision>
  <dcterms:created xsi:type="dcterms:W3CDTF">2024-05-03T09:00:29Z</dcterms:created>
  <dcterms:modified xsi:type="dcterms:W3CDTF">2024-05-20T13:22:20Z</dcterms:modified>
</cp:coreProperties>
</file>

<file path=docProps/thumbnail.jpeg>
</file>